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925" r:id="rId3"/>
    <p:sldId id="858" r:id="rId4"/>
    <p:sldId id="936" r:id="rId5"/>
    <p:sldId id="937" r:id="rId6"/>
    <p:sldId id="938" r:id="rId7"/>
    <p:sldId id="939" r:id="rId8"/>
    <p:sldId id="940" r:id="rId9"/>
    <p:sldId id="941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7" autoAdjust="0"/>
    <p:restoredTop sz="82399" autoAdjust="0"/>
  </p:normalViewPr>
  <p:slideViewPr>
    <p:cSldViewPr>
      <p:cViewPr varScale="1">
        <p:scale>
          <a:sx n="149" d="100"/>
          <a:sy n="149" d="100"/>
        </p:scale>
        <p:origin x="1264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18T01:11:14.183"/>
    </inkml:context>
    <inkml:brush xml:id="br0">
      <inkml:brushProperty name="width" value="0.1" units="cm"/>
      <inkml:brushProperty name="height" value="0.1" units="cm"/>
      <inkml:brushProperty name="color" value="#FFFC00"/>
    </inkml:brush>
  </inkml:definitions>
  <inkml:trace contextRef="#ctx0" brushRef="#br0">0 6778 24575,'8'-3'0,"-1"3"0,-2-3 0,-2 1 0,4 2 0,-4-3 0,4 1 0,1 2 0,-3-5 0,3 4 0,-3-1 0,-3 0 0,3 1 0,-2-1 0,2 2 0,2-2 0,-2 1 0,3-1 0,-5 0 0,1 1 0,1-1 0,-2 0 0,4 1 0,-4-1 0,2 2 0,0-2 0,0 1 0,0-1 0,0 0 0,0 1 0,0-4 0,0 5 0,0-2 0,0-1 0,0 3 0,2-5 0,-1 2 0,1 1 0,-2-1 0,0 1 0,0 1 0,0-1 0,0 0 0,0 1 0,3-1 0,-3 0 0,2 1 0,-1-1 0,-1 0 0,0 1 0,0-3 0,0 3 0,0-1 0,-3 0 0,3 1 0,-2-3 0,2 1 0,0 0 0,-2-2 0,1 5 0,-1-2 0,0-1 0,1 3 0,-1-5 0,2 2 0,0 1 0,0-3 0,0 4 0,0-3 0,0 1 0,0 0 0,-2-1 0,1 3 0,-1-1 0,0 0 0,1 1 0,-1-3 0,2 1 0,0-2 0,-2 0 0,1-1 0,-1 1 0,0 0 0,-1 0 0,0 0 0,-1 0 0,1 0 0,1 0 0,-3 0 0,2 0 0,-2 0 0,0-1 0,0 1 0,0 0 0,3 0 0,-3 0 0,2 0 0,-2 0 0,0 0 0,0 0 0,0 0 0,0 0 0,0-1 0,0 1 0,0 0 0,0 0 0,0 0 0,0 0 0,3 0 0,-3 0 0,5 2 0,-5-2 0,5 3 0,-3-3 0,3-1 0,0 1 0,0 3 0,-2-3 0,2 2 0,-2 0 0,2-1 0,0 3 0,0-3 0,0 3 0,0-1 0,0 0 0,0 1 0,0-1 0,0 0 0,0 1 0,0-1 0,0-1 0,0 3 0,0-5 0,0 5 0,0-2 0,0-1 0,0 3 0,-2 0 0,1 0 0,-3 5 0,3-5 0,-3 5 0,3-5 0,-3 5 0,3-2 0,-1 2 0,2 0 0,0 0 0,2 0 0,-1 0 0,1 0 0,-2 2 0,3-1 0,-1 1 0,1-2 0,2 0 0,-5 0 0,5 0 0,-5 0 0,3 0 0,-3-2 0,2 1 0,-2-3 0,3 3 0,-3-3 0,0 3 0,0-1 0,0 0 0,0-1 0,0 0 0,0-1 0,0 1 0,0 0 0,0-1 0,2 1 0,-1 0 0,1-1 0,-2 1 0,2-2 0,1 2 0,8-1 0,-5 1 0,4-2 0,-5 0 0,1 0 0,4 0 0,-4 0 0,5 0 0,-8 0 0,1 0 0,-3 0 0,3 0 0,-3 0 0,3 0 0,-3 0 0,3-2 0,-1 1 0,2-3 0,6 3 0,-5-1 0,4 0 0,-4 1 0,-1-3 0,0 1 0,0 0 0,0-1 0,0 1 0,0 0 0,-2-2 0,1 5 0,-1-5 0,2 5 0,0-5 0,0 2 0,0 0 0,6-2 0,-7 2 0,6-1 0,-8-1 0,1 5 0,0-2 0,-3 2 0,-3-3 0,3 3 0,-2-2 0,2 2 0,0 0 0,0 0 0,0 0 0,0 0 0,0 0 0,0 0 0,0 0 0,2 0 0,1 0 0,2 0 0,0 0 0,0 0 0,0 0 0,0 0 0,0 0 0,0 0 0,-2 0 0,-1 0 0,-2 0 0,0 2 0,0-2 0,-2 5 0,2-5 0,-5 5 0,5-5 0,-3 5 0,3-2 0,1-1 0,-1 3 0,2-2 0,1 2 0,2 0 0,5 1 0,-3-1 0,3 1 0,-5-1 0,5 1 0,-3 0 0,9-3 0,-10 2 0,32 2 0,-21 0 0,17 0 0,-18-4 0,-10-1 0,2-1 0,-3 1 0,-5-2 0,3 3 0,-1-3 0,-1 2 0,1-2 0,-2 0 0,0 0 0,0 0 0,0 0 0,2 0 0,-1 0 0,9 0 0,-1 0 0,3 0 0,-2 0 0,-5 0 0,17 0 0,-13 3 0,29-3 0,-29 2 0,29 4 0,-29-5 0,12 4 0,1 0 0,-8-3 0,9 5 0,4-1 0,-20-3 0,14 5 0,-21-8 0,10 6 0,-8-5 0,6 2 0,-10-1 0,-1 3 0,-2 1 0,0 3 0,0-1 0,0 2 0,0 6 0,0 0 0,-4 6 0,4 12 0,-6-19 0,2 15 0,-2-17 0,-1 1 0,-3 7 0,2-12 0,-5 6 0,6-7 0,-3 1 0,2-3 0,0 1 0,1-2 0,0 3 0,1-3 0,-1 0 0,4 0 0,-2-5 0,5 5 0,-5-5 0,2 5 0,-2-3 0,0 6 0,-2 0 0,-3 7 0,1-4 0,-13 16 0,11-14 0,-8 6 0,12-12 0,-12 11 0,11-9 0,-13 12 0,13-14 0,0 1 0,-1 2 0,3-5 0,-1 0 0,2 0 0,-3-2 0,3 2 0,-3-3 0,3 3 0,0-5 0,0 3 0,0-3 0,0 0 0,0 0 0,0-3 0,0 3 0,-3-2 0,0 2 0,0 2 0,-7 5 0,8-1 0,-7 3 0,8-1 0,1-3 0,0 2 0,2 1 0,-5 16 0,5-10 0,-2 12 0,5-10 0,0 1 0,3 5 0,0-5 0,7 3 0,-4-8 0,8 9 0,-8-10 0,6 2 0,-7-3 0,3-2 0,-1 2 0,-2 0 0,3 0 0,-3-2 0,2 1 0,-1-1 0,1 2 0,2 5 0,2 2 0,3 5 0,5 11 0,1 3 0,3 11 0,9 5 0,-6-4 0,15 14 0,-20-23 0,11 16 0,-19-35 0,5 12 0,-7-21 0,-1 4 0,-2 1 0,14 23 0,-11-17 0,11 15 0,-16-21 0,1-5 0,0 5 0,-2-6 0,-1 0 0,-1-2 0,2 1 0,-2-1 0,1 2 0,-1 0 0,13 27 0,-9-20 0,10 26 0,-12-31 0,2 8 0,-2-8 0,2 3 0,-1 1 0,-1-7 0,1 6 0,-1-8 0,0 1 0,0 2 0,-2-5 0,1 5 0,-1-2 0,2 2 0,1 5 0,-1-3 0,2 8 0,18 30 0,-10-19 0,30 57 0,-27-58 0,10 20 0,-5-23 0,-8-9 0,7 4 0,24 28 0,-17-20 0,24 19 0,-20-17 0,-3-5 0,46 33 0,-21-15 0,18 6 0,-29-14 0,16 4 0,-23-11 0,16 7 0,-37-25 0,-6-2 0,0 0 0,2 6 0,-4-5 0,4 4 0,-6 1 0,2-5 0,-2 5 0,-1-6 0,11 27 0,-9-20 0,9 20 0,-14-26 0,3-1 0,-1 5 0,1-4 0,4 21 0,-2-12 0,4 24 0,-3-19 0,3 19 0,18 36 0,-7-22 0,15 33-543,-13-39 0,-1-2 543,9 21 0,-7-12 0,-1-2 0,-3 4 0,4-3 0,-11 0 0,8-9 0,-8 7 0,-2 1 0,3 4 0,-3-9 0,-2-2 0,-4-3 0,1-11 1086,-2 8-1086,0-8 0,-3-6 0,3-5 0,-3-16 0,-1-3 0,1 1 0,-2-2 0,0 0 0,-19 49 0,-16 39 0,4-8 0,10-21 0,4 8-1131,2 4 0,-1 21 1,-1 11-1,2 1 0,2-10 1,3-21 1130,2 3 0,5-6 0,1 10 0,2 17 0,3-14 0,5-44 0,0-44 0,7 0 0,10-11 0,-5 9 0,12-15 0,7-4 6784,-6-6-6784,17-4 0,3-3 0,5-11 0,-10 16 0,-2 2 0,-11 3 0,13-6 0,-28 16 0,18-13 0,-16 12 0,-5 2 0,-2 1 0,-7 4 0,-3-2 0,1-3 0,-1 2 0,-1-10 0,3 12 0,-6-6 0,1 9 0,-2-1 0,2 2 0,-1-3 0,1 0 0,-2-2 0,0-5 0,2 3 0,-1-3 0,1 5 0,-2-28 0,0 21 0,0-48 0,0 48 0,0-59 0,0 51 0,-3-30 0,2 33 0,-18-44 0,15 21 0,-16-35 0,2-11-446,2 22 446,-7-24 0,9 24 0,1 8 0,5-1 0,-1-3 0,-6-21 0,7 22 0,0 2 0,-6 1 0,2 3 0,-2-11 0,7 27 0,-3-7 0,10 33 0,-2 8 446,-1 3-446,5 3 0,-4 0 0,7-1 0,-5-5 0,3 3 0,-1-3 0,2-4 0,1 3 0,4-23 0,0 1 0,2-16 0,-2 16 0,0 0 0,1-8 0,1-11 0,4-33 0,-7 36 0,6-40 0,-12 62 0,5-74 0,-7 12 0,0 25 0,0 0-452,0-25 452,-7-13 0,5 70 0,-8-25 0,-4 10 0,5 23 0,-14-32 0,15 42 452,-8-24-452,10 28 0,-2-9 0,3 12 0,-3-2 0,3 1 0,-7-9 0,6 6 0,-4-7 0,3 8 0,-1-1 0,-17-20 0,12 14 0,-14-22 0,16 26 0,-1-5 0,0 1 0,-23-28 0,18 14 0,-19-19 0,28 26 0,-6 0 0,5-1 0,0 7 0,2-5 0,-3-18 0,5 11 0,-3-11 0,7 9 0,-5 10 0,6-7 0,-4 7 0,4 3 0,0-16 0,0-25 0,0 16 0,0-13 0,0 33 0,0-5 0,4 4 0,-1 1 0,0 7 0,2 5 0,-4 2 0,1 0 0,0 1 0,-1 1 0,3-1 0,-3 2 0,3 0 0,-3 0 0,3 2 0,-3-2 0,1 3 0,0-3 0,1-1 0,0 1 0,1-2 0,-1-1 0,6-7 0,-3 3 0,7-20 0,-7 13 0,7-15 0,-3 1 0,8-3 0,-6 0 0,12-19 0,-13 16 0,8-19 0,-2 11 0,-2-11 0,2 9 0,-3-20 0,-7 19 0,4-8 0,-4 11 0,4 0 0,-4 0 0,1 11 0,-7-8 0,6 19 0,-4-3 0,1 7 0,0 12 0,-1-6 0,0 9 0,1 1 0,-1 3 0,2 0 0,0 1 0,0-3 0,2 1 0,-1 0 0,3-2 0,5-2 0,-3 1 0,10-4 0,-10 4 0,10-1 0,22-24 0,-15 13 0,20-18 0,11-3 0,-22 9 0,38-24 0,-37 18 0,7-3 0,-10 4 0,0-1 0,31-22 0,-28 19 0,16-8 0,-38 27 0,-6 10 0,1 2 0,-4-1 0,1 3 0,-1-1 0,-2 1 0,0 1 0,0 3 0,-2-3 0,2 2 0,0-2 0,2 0 0,-1 0 0,3-2 0,-3 1 0,3-4 0,-1 3 0,2-4 0,5-1 0,-3 4 0,3-4 0,-5 4 0,0-2 0,6-2 0,-5 1 0,5-1 0,-6 2 0,0 2 0,-2-1 0,-1 3 0,0-1 0,-4 1 0,4 4 0,-4-3 0,0 2 0,1 0 0,-1-1 0,2 3 0,0-3 0,0-1 0,0-1 0,2-3 0,1 1 0,2-2 0,0-1 0,2-4 0,-1 4 0,7-7 0,-5 2 0,14-9 0,-12 7 0,8-9 0,-12 16 0,1-5 0,-2 6 0,-2 2 0,-1-1 0,-4 3 0,1-1 0,-3 2 0,4 0 0,-3-3 0,4-5 0,-3 4 0,4-12 0,-1-4 0,4-11 0,1-11 0,1 0 0,-5 0 0,0 16 0,-6-1 0,6 5 0,-6-3 0,8-4 0,-8 15 0,2 11 0,-3 8 0,2 7 0,-1-1 0,1 1 0,0-2 0,-1 0 0,3-2 0,-3 1 0,3-3 0,-1 3 0,4-3 0,-1 4 0,3-5 0,-3 2 0,1-2 0,1 0 0,-3 0 0,5-2 0,-5 1 0,2-3 0,-2 1 0,1 0 0,-1-1 0,0 3 0,-3-3 0,3 3 0,-2-3 0,2 3 0,-3-3 0,3 3 0,-2-1 0,-1-1 0,3 3 0,-2-2 0,2 2 0,-2-3 0,1 3 0,-1 0 0,2 3 0,0 2 0,2 0 0,1 2 0,2-2 0,-2 3 0,-1-3 0,6 1 0,1 0 0,3 0 0,-4-2 0,-3 1 0,-5-5 0,3 2 0,-3-2 0,0 0 0,0 0 0,0 0 0,0 0 0,-2 3 0,1-3 0,1 2 0,-2 1 0,4-3 0,-4 5 0,2-2 0,0-1 0,0 3 0,0-5 0,0 5 0,-2-2 0,1-1 0,-3 3 0,1-2 0,-2 2 0,2 0 0,-1 0 0,1 0 0,0 2 0,1 1 0,2 0 0,-2-1 0,1-2 0,-3 0 0,3-2 0,-1 1 0,2-3 0,-2 3 0,1-3 0,-1 1 0,2-2 0,0 0 0,0 0 0,0 0 0,3 0 0,-3 0 0,5 0 0,-3 0 0,4 0 0,-4 0 0,3 0 0,-2 0 0,-1 0 0,1 0 0,-3 0 0,0 0 0,0 0 0,0 0 0,0 0 0,0 0 0,0 0 0,-2-2 0,1 1 0,-1-1 0,0 0 0,1 1 0,-3-3 0,3 3 0,-3-3 0,3 3 0,-1-1 0,2 4 0,0-2 0,0 5 0,0-4 0,0 1 0,-2 0 0,4-1 0,-4 1 0,4 0 0,-2-1 0,0 1 0,-2 0 0,2-1 0,-5 3 0,5-1 0,-5 2 0,5-2 0,-5 1 0,5-3 0,-3 5 0,4-2 0,-4 3 0,3-4 0,-5 1 0,5-3 0,-5 3 0,5-1 0,-2 2 0,-1 0 0,3 0 0,-2 0 0,2 0 0,-3 0 0,3 0 0,-2 0 0,2 0 0,0-2 0,-2 2 0,1-5 0,-1 7 0,2-6 0,-2 6 0,1-5 0,-1 1 0,2 2 0,0-3 0,0 4 0,0-4 0,0 3 0,2-2 0,-1-1 0,3 1 0,-3-1 0,3-2 0,-1 3 0,0-3 0,-1 0 0,3-3 0,-4 3 0,3-2 0,-3 2 0,-1 0 0,0 0 0,0-3 0,0 3 0,0-3 0,0 3 0,0 0 0,0-2 0,0 2 0,0-3 0,0 1 0,0 2 0,0-3 0,-2 1 0,3 1 0,-2-1 0,3 2 0,-4-2 0,1 1 0,-1-1 0,2 0 0,0 1 0,0-1 0,-2 0 0,1 1 0,-3-3 0,3 3 0,-1-1 0,0 0 0,1 1 0,-1-4 0,2 3 0,0-3 0,0 2 0,0-2 0,0 5 0,0-5 0,0 5 0,0-5 0,0 4 0,0-3 0,0 3 0,0-3 0,1 1 0,-1-2 0,0 0 0,0 0 0,0 0 0,0 0 0,0-1 0,-3 1 0,3 3 0,-5-3 0,5 2 0,-4-2 0,3 2 0,-3-1 0,1 1 0,0 0 0,-1-1 0,3 1 0,-3-2 0,3 2 0,-3-2 0,3 5 0,-3-5 0,3 2 0,-3-2 0,3 0 0,-1-2 0,0 1 0,3-1 0,-2 2 0,3-3 0,-2 3 0,2-5 0,-1 2 0,1 1 0,0-3 0,-1 2 0,1 2 0,-2-3 0,0 6 0,0-4 0,0 2 0,-2 0 0,2 2 0,-3-2 0,3 2 0,-2-2 0,4-2 0,-4 1 0,5-1 0,-1 0 0,-2 1 0,3-1 0,-1 1 0,-2 1 0,7-4 0,-6 5 0,2-5 0,-4 6 0,1-4 0,1 3 0,1-2 0,-2 3 0,2-5 0,1 3 0,0-3 0,-1 3 0,-2 0 0,0 0 0,0 0 0,0 2 0,2-1 0,-3 1 0,3 0 0,-7-2 0,5 5 0,-3-5 0,3 3 0,0-4 0,-2 1 0,2 3 0,-3-3 0,3 2 0,0-2 0,1 0 0,1-2 0,-2 1 0,5-4 0,-2 3 0,2-1 0,0-2 0,0 2 0,0 0 0,-2 1 0,-1 2 0,0 0 0,-3 0 0,2 2 0,-5-2 0,3 5 0,-1-2 0,2 2 0,0 0 0,0 2 0,8-2 0,-4 3 0,4-3 0,-3 0 0,-3 0 0,4 0 0,-1 0 0,0-3 0,-3 1 0,3-1 0,-4-2 0,3 5 0,-6-5 0,6 5 0,-3-5 0,2 4 0,-1-1 0,-2 2 0,0 0 0,0 0 0,0 0 0,-2-2 0,1 1 0,-1-1 0,2 2 0,0 0 0,0-2 0,0 1 0,0-1 0,0 2 0,0 0 0,0 0 0,0 0 0,-2-2 0,2 1 0,-3-1 0,3 2 0,0 0 0,-2-2 0,2 1 0,-3-1 0,4 0 0,-1 1 0,0-1 0,0 0 0,2 1 0,-2-4 0,3 5 0,-1-5 0,-1 5 0,1-5 0,-2 5 0,0-3 0,-2 1 0,1 2 0,-1-3 0,2 3 0,0 0 0,0 0 0,2 0 0,-1 0 0,1 0 0,0 0 0,1 0 0,0 0 0,1 0 0,-3 0 0,1 0 0,-2 0 0,0 0 0,0 0 0,0 0 0,0 0 0,0 0 0,0 0 0,0 0 0,19 0 0,-12 0 0,14 3 0,-10-3 0,-5 2 0,5-2 0,-6 3 0,-2-3 0,-1 2 0,-2-2 0,0 0 0,-2 3 0,1-3 0,-1 2 0,2-2 0,0 0 0,-2 3 0,4-3 0,-4 2 0,4 1 0,-2-3 0,-2 5 0,1-3 0,-3 3 0,3 1 0,-1 1 0,2-2 0,-2 3 0,2-3 0,-3 0 0,3 0 0,0 0 0,0 0 0,0 0 0,0 0 0,-2 0 0,2-2 0,-5 1 0,5-3 0,-5 3 0,5-3 0,-5 3 0,5-3 0,-5 3 0,5-1 0,-2 0 0,-1 1 0,3-3 0,-5 3 0,5-3 0,-5 3 0,5-3 0,-5 3 0,5-3 0,-2 3 0,-1-1 0,3 0 0,-4 1 0,3-3 0,-1 3 0,0-1 0,1 0 0,-1 1 0,2-1 0,0 2 0,-2 0 0,1-2 0,-3 2 0,3-3 0,-1 3 0,0 0 0,1-2 0,-3 2 0,3-5 0,-3 5 0,3-5 0,-1 5 0,0-3 0,1 1 0,-3 2 0,3-5 0,-3 5 0,3-5 0,-3 5 0,3-5 0,-3 5 0,3-2 0,-1 2 0,2 0 0,0 0 0,3 2 0,-3-1 0,2 1 0,1-2 0,-3 0 0,2-2 0,-2 1 0,1-1 0,-1 0 0,-3 1 0,3-3 0,-2 3 0,2-1 0,0 2 0,-3 0 0,3 0 0,-2 0 0,2 0 0,0 0 0,0 0 0,0 2 0,0-1 0,0 1 0,-2-2 0,1 0 0,-1 0 0,2 0 0,-2 0 0,1-2 0,-1 4 0,2-4 0,0 4 0,0-2 0,0 3 0,0-3 0,0 5 0,0-5 0,0 3 0,0-3 0,0 0 0,0 0 0,0 0 0,0-2 0,0 1 0,0-1 0,0 0 0,0 1 0,3-1 0,-3 2 0,3-2 0,-1 1 0,1-1 0,-1 2 0,3 0 0,3 1 0,-2-3 0,5 3 0,-6-4 0,0 3 0,0 0 0,-2-2 0,-1 2 0,-2-5 0,0 5 0,0-5 0,0 5 0,0-2 0,3-1 0,-1 3 0,3-2 0,0 2 0,1-3 0,-1 3 0,0-5 0,-3 5 0,3-5 0,-2 3 0,2-1 0,0-2 0,0 3 0,0-3 0,0 2 0,0-1 0,0 1 0,0-2 0,0 0 0,0 2 0,0-1 0,6 1 0,-5-2 0,5 0 0,-1 3 0,-4-2 0,5 2 0,-6-1 0,0-1 0,0 1 0,0 0 0,0-1 0,6 1 0,-5 0 0,10-1 0,-4 1 0,-1-2 0,0 2 0,-6-1 0,-2 1 0,-1 0 0,0-1 0,-1 3 0,3-1 0,-1 2 0,7 1 0,-3 0 0,3 0 0,-5-1 0,0 0 0,0 0 0,0 2 0,1-4 0,-1 4 0,-3-4 0,1 0 0,-3 1 0,0-3 0,0 1 0,-2 0 0,1-1 0,1 1 0,3 0 0,2-1 0,0 3 0,0-1 0,0 0 0,-2-1 0,1 0 0,19 6 0,5 2 0,0-1 0,-8-3 0,-20-6 0,0 0 0,-2 2 0,1-1 0,-3 3 0,1 1 0,-2 3 0,-3 8 0,2-5 0,-5 2 0,6 2 0,-3 11 0,3-1 0,0 8 0,0-11 0,4 0 0,-1-7 0,4 5 0,-2-11 0,3 4 0,-4-5 0,2-3 0,-3 0 0,0 0 0,1-3 0,-1 3 0,0-2 0,1 0 0,-3 1 0,3-3 0,-3 5 0,3-2 0,-1 5 0,2-6 0,1 12 0,-3-11 0,3 11 0,-3-9 0,-1 1 0,4 6 0,-5-6 0,4 5 0,-4 1 0,1-4 0,-2 7 0,0-9 0,0 19 0,0-14 0,0 15 0,0-12 0,0-4 0,2 5 0,-1-8 0,1 1 0,-2-1 0,0 7 0,0-3 0,0 3 0,2-7 0,-1-1 0,1 1 0,-2-1 0,2 1 0,-1 2 0,1-5 0,-2 3 0,2-3 0,-1 0 0,1 2 0,0-2 0,-1 10 0,3-5 0,-1 5 0,0-5 0,3 5 0,-3-3 0,4 9 0,-1-5 0,3 18 0,-1-9 0,5 8 0,-5-11 0,1-5 0,-1 3 0,-1-8 0,0 3 0,0-5 0,-2 0 0,0-2 0,-2-1 0,1-2 0,-3 0 0,3 1 0,-3-1 0,1 0 0,0 0 0,-1 0 0,1 2 0,0 1 0,1 2 0,2 0 0,0 0 0,5 5 0,-3 2 0,7 5 0,1 11 0,10-2 0,-1 15 0,14 0 0,-4 7 0,9 4 0,-3-9 0,2 6 0,-11-11 0,-3-2 0,-9-8 0,-5-11 0,-5-5 0,0 4 0,-4-4 0,-1-1 0,-1-3 0,-1-3 0,-1-4 0,1 1 0,-2-2 0,0 0 0,0 0 0,0 0 0,0 0 0,-2 0 0,1 0 0,-6 2 0,4 1 0,-4 0 0,2-1 0,-14 12 0,11-11 0,-11 10 0,12-10 0,1-3 0,-1 2 0,2-4 0,2 2 0,-2-5 0,0 5 0,2-2 0,-4 2 0,2 0 0,-1 0 0,-1 0 0,0 0 0,-12 13 0,8-7 0,-7 10 0,12-11 0,4-2 0,-3 1 0,5-3 0,-3 3 0,3-3 0,0 20 0,0-14 0,3 14 0,-3-16 0,6 6 0,-6-5 0,6 4 0,-6 1 0,3-5 0,0 10 0,-2-9 0,5 8 0,-5 8 0,6-3 0,-7 8 0,7-11 0,-3 1 0,3-1 0,1 0 0,-4 0 0,2 0 0,-2 0 0,4 1 0,-1-1 0,0 0 0,1 0 0,2 0 0,-1 0 0,5 0 0,-7-5 0,2-1 0,-2-6 0,-3 0 0,2-2 0,-3 1 0,2-3 0,-2 1 0,-1-2 0,0-2 0,-1 1 0,-1-1 0,-1 2 0,-3 0 0,-1 0 0,-3 0 0,0 0 0,1 0 0,2 0 0,0 0 0,-1 0 0,4 0 0,-1 0 0,3 0 0,3 0 0,-3 0 0,5 3 0,-5-1 0,5 4 0,-3-1 0,3 0 0,2 5 0,-1 2 0,0 0 0,5 3 0,-4-3 0,2 0 0,2 4 0,5 18 0,-4-17 0,4 15 0,-11-27 0,2 0 0,-1 0 0,1-2 0,-2 2 0,0-5 0,-2 3 0,1-3 0,-1 0 0,2 0 0,-2 0 0,1 0 0,-1 0 0,2 0 0,2 0 0,-1 0 0,3 2 0,-3-1 0,4 1 0,-3-2 0,3 2 0,0-1 0,1 1 0,-1-2 0,0 0 0,0 0 0,0 0 0,0 0 0,0 0 0,-2 0 0,-1 0 0,-2 0 0,2 0 0,-1 0 0,1 0 0,-2 0 0,2 0 0,1 0 0,2 1 0,0 1 0,0-2 0,0 3 0,0-3 0,-2 0 0,2 0 0,-3-3 0,1 3 0,2-2 0,-5 4 0,5 1 0,-2 2 0,2 0 0,0 0 0,0 0 0,0 0 0,0 0 0,0 0 0,0 0 0,0 0 0,0 0 0,-2 0 0,-1 0 0,-2 0 0,0 1 0,-2-4 0,2 3 0,-5-2 0,2-1 0,-5 8 0,0-8 0,-1 6 0,0-6 0,-16 22 0,3-12 0,-20 26 0,18-30 0,-23 22 0,10-17 0,-24 22 0,8-14 0,-4 6 0,22-16 0,3-3 0,1 0 0,-5 2 0,-16 9 0,17-9 0,-2 2 0,4-2 0,8-6 0,-6 4 0,-1-2 0,13-2 0,-40 15 0,-1-2 0,2 1 0,-35 14 0,58-18 0,-26 7 0,34-12 0,-33 12 0,24-10 0,-18 3 0,-1-1 0,17-7 0,-33 8 0,49-15 0,-26-1 0,26-3 0,-26 0 0,32 0 0,-3 0 0,9-2 0,3-1 0,0 0 0,1-1 0,-3-1 0,-1-3 0,-18-23 0,11 18 0,-26-39 0,15 28 0,-31-52-597,2 13 597,4-13 0,12 32 0,2 1 0,-5-15 0,8 20 0,-1-2 0,3-5 0,2 1 0,-11-16 0,10 12 0,2 2 0,0-4 0,-2 3 0,1-19 0,17 41 0,-7-29 0,10 26 0,0 3 597,0-19-597,4 24 0,3-12 0,0 23 0,3-11 0,2 5 0,-1 0 0,5-5 0,0 5 0,9-3 0,6-10 0,-5 16 0,2-7 0,0 1 0,-8 9 0,35-20 0,-31 19 0,37-14 0,-40 15 0,13-3 0,-1 0 0,-14 9 0,14-10 0,-20 11 0,1-1 0,-2 1 0,0 2 0,0 0 0,2 0 0,-1 2 0,9-2 0,-6 5 0,12-1 0,17 11 0,12 5 0,22 8 0,-23-9 0,-10-3 0,15 9 0,-29-14 0,52 31 0,-38-24 0,3 8 0,0-4 0,-30-10 0,14 2 0,-20-5 0,14 10 0,-9-6 0,25 29 0,-22-26 0,10 15 0,-16-24 0,7 5 0,-6-6 0,23 6 0,-18-8 0,13 3 0,-12-6 0,-4 1 0,43-2 0,-29 0 0,30-3 0,-32 2 0,32-9 0,-25 5 0,20-3 0,-29 1 0,-10 6 0,10-5 0,7 5 0,-9-5 0,8 6 0,-17-5 0,-2 5 0,1-5 0,-1 4 0,0-3 0,18-2 0,-17 3 0,17-5 0,-20 7 0,3-1 0,-3 0 0,1 1 0,-2-1 0,2 0 0,-1 1 0,1-1 0,0 0 0,1 1 0,2-3 0,0 3 0,0-3 0,6 0 0,-5 1 0,10-4 0,-4 3 0,5-7 0,0 3 0,0-3 0,1 1 0,-1 1 0,0-5 0,11-1 0,-8-1 0,19-6 0,-19 6 0,19-7 0,-8 4 0,0-1 0,13-11 0,-12 9 0,14-10 0,-4 8 0,-11 5 0,8-4 0,-28 13 0</inkml:trace>
  <inkml:trace contextRef="#ctx0" brushRef="#br0" timeOffset="1">12000 8125 24575,'8'-5'0,"59"-26"0,-19-6 0,-25 19 0,29-28 0,-41 36 0,7-9 0,-15 12 0,-1 1 0,-2-1 0,0 2 0,0 0 0,0-1 0,0 1 0,0 0 0,0 0 0,0 0 0,0 0 0,-2 0 0,2 0 0,-3 0 0,1-3 0,1 1 0,-3-4 0,3 4 0,-3-3 0,3 4 0,-1-1 0,0 0 0,1-7 0,-3 3 0,3-2 0,-1-2 0,2-11 0,0 7 0,0-8 0,0 17 0,0-17 0,0 8 0,0-25 0,0 24 0,0-12 0,0 4 0,0 9 0,0-13 0,0 23 0,0-6 0,-2 9 0,1-1 0,-1 2 0,-1 0 0,3-1 0,-2 1 0,-1 0 0,3 0 0,-2 0 0,-1-2 0,0-1 0,1-2 0,-3 0 0,2 0 0,-3-6 0,-4-1 0,-16-38 0,10 30 0,-23-35 0,27 47 0,-10-8 0,12 11 0,0 0 0,2 2 0,-1-2 0,-20-12 0,13 10 0,-13-10 0,20 17 0,3 2 0,-1-1 0,0 3 0,1-3 0,-1 3 0,1-3 0,1 3 0,0-1 0,0 0 0,-2 1 0,1-4 0,-3 5 0,-4-5 0,4 5 0,-5-5 0,9 2 0,-5 1 0,2-3 0,0 2 0,-1-2 0,3 0 0,-3 0 0,3 2 0,-4-1 0,5 1 0,-5-2 0,4 2 0,-3-2 0,1 3 0,0-6 0,-1 3 0,3-3 0,-4 1 0,2 1 0,-2-3 0,-4-4 0,-3 0 0,-4-1 0,4 2 0,-4 4 0,10 1 0,-5 1 0,8 1 0,1 0 0,2 2 0,0-2 0,2 2 0,-2 1 0,3-3 0,-4 2 0,1-2 0,0 2 0,0-1 0,0 1 0,-2-2 0,-1 0 0,-8-5 0,5 4 0,-21-6 0,18 6 0,-13-2 0,19 5 0,-1-1 0,1 1 0,0 0 0,1-2 0,2 5 0,0-2 0,0-1 0,-1 3 0,1-5 0,0 5 0,0-5 0,0 5 0,0-3 0,0 3 0,2-2 0,-1 1 0,1-1 0,-2 2 0,0 0 0,-1 0 0,4-2 0,-3 1 0,2-1 0,0 0 0,-1-1 0,1 0 0,-2-1 0,0 1 0,0 0 0,0-1 0,0 1 0,0 0 0,-1-2 0,1 2 0,-2-2 0,1 0 0,-1 2 0,0-3 0,1 2 0,-1-1 0,2 1 0,0 3 0,2-3 0,-2 3 0,2-3 0,-2 3 0,3-4 0,-3 5 0,2-2 0,-2-1 0,0 1 0,0-4 0,0 4 0,2-3 0,-2 2 0,3-2 0,-1 0 0,-2 0 0,2 0 0,-4 0 0,1 0 0,-3-3 0,-4 2 0,1-2 0,-3 0 0,5 2 0,-1-1 0,1 4 0,2-1 0,1 3 0,2-4 0,0 5 0,0-5 0,0 5 0,0-3 0,2 1 0,-2 2 0,3-3 0,-4 1 0,1 2 0,0-5 0,0 4 0,-2-3 0,1 3 0,-3-3 0,3 3 0,-4-3 0,3 3 0,-1-3 0,-2 1 0,2-2 0,-2 2 0,-5-3 0,3 3 0,-9-4 0,4 1 0,-5 2 0,5-2 0,2 6 0,7-3 0,1 1 0,2 1 0,-1-1 0,1 2 0,0 0 0,2 2 0,-1-1 0,3 3 0,-1-1 0,2 2 0,0 0 0,0 3 0,0-3 0,0 2 0,0 1 0,2-3 0,-1 2 0,3 1 0,-1-3 0,2 3 0,0-1 0,0-2 0,0 3 0,3-1 0,-3-1 0,5 3 0,-3-1 0,3 0 0,6 3 0,1 0 0,5 3 0,0-2 0,11 6 0,-8-9 0,19 2 0,-19-4 0,8-7 0,-11 4 0,-5-4 0,-1-3 0,-8 3 0,-1-5 0,-2 2 0,0-2 0,0 0 0,-2 0 0,1 2 0,-3-1 0,3 1 0,-1-4 0,0 1 0,-1-1 0,0 2 0,-1 0 0,1-1 0,-2-1 0,0 2 0,0-5 0,0 2 0,0-2 0,0 0 0,0 0 0,0 0 0,0-1 0,0 1 0,0 0 0,0-5 0,0 3 0,0-3 0,-2 5 0,1 0 0,-3-1 0,-3-26 0,3 15 0,-6-23 0,7 29 0,-4-5 0,4 9 0,-4-9 0,4 10 0,-4-10 0,2 9 0,-3-8 0,3 8 0,-1-3 0,1 5 0,0-1 0,0 4 0,0-1 0,0 3 0,-1 0 0,1 2 0,0 1 0,0 0 0,0 1 0,0-1 0,0 2 0,-8-3 0,6 2 0,-8-3 0,7 2 0,-18-4 0,12 3 0,-40-15 0,31 11 0,-21-6 0,0-3 0,22 12 0,-16-11 0,28 15 0,0-5 0,-6 1 0,5-1 0,-2 1 0,5 2 0,3 0 0,-2-1 0,-1 0 0,0-1 0,-1 1 0,-5-3 0,3 0 0,-5 0 0,8 3 0,-1-1 0,3 1 0,-3 0 0,3-1 0,-3 3 0,3-3 0,-4 3 0,-3-5 0,4 3 0,-6-1 0,7 0 0,-2 3 0,0-1 0,2 0 0,-2 1 0,2-1 0,1 2 0,-3 0 0,4 0 0,-1 0 0,2 0 0,0 0 0,0 2 0,0 1 0,0 4 0,2-1 0,1 1 0,-1-2 0,3 0 0,-3 0 0,3 0 0,0 0 0,0 0 0,0 0 0,3 0 0,-3 0 0,5-2 0,-5 2 0,5-5 0,-5 5 0,5-3 0,-2 3 0,2 3 0,2-3 0,-2 5 0,5-2 0,-2 2 0,7-1 0,2 2 0,5 1 0,0-1 0,0 0 0,1-4 0,10 3 0,-14-6 0,13 1 0,-23-5 0,4 0 0,-6 0 0,-1 0 0,1 0 0,-2 0 0,0 3 0,0-3 0,0 2 0,0-2 0,2 0 0,-1 0 0,3 0 0,1 0 0,1 0 0,1 0 0,-2-2 0,0 2 0,-2-5 0,2 4 0,-5-3 0,3 3 0,-1-3 0,-2 1 0,3 0 0,-1-1 0,1 1 0,2-2 0,0 0 0,0 0 0,5-2 0,-5 2 0,4-1 0,-6 1 0,0 0 0,2 2 0,-5-2 0,2 3 0,1-3 0,-3-1 0,5-1 0,-5 1 0,5-1 0,-5 0 0,5-1 0,-2 0 0,2-2 0,0 3 0,0-4 0,-2 4 0,1-1 0,-3 1 0,3 1 0,-5-1 0,2 4 0,-3-1 0,2 1 0,-2-2 0,1 2 0,-3-2 0,3 5 0,-1-5 0,0 2 0,1 1 0,-3-3 0,1 2 0,0 0 0,-1-1 0,4 1 0,-5-2 0,2 0 0,-2 0 0,3 2 0,-3-2 0,2 3 0,-2-3 0,3-1 0,-3 1 0,2 0 0,1 0 0,-3 0 0,2 0 0,-2 0 0,3 0 0,-3 0 0,2 0 0,-2 0 0,0-1 0,0 1 0,0 0 0,0 0 0,0 0 0,0 0 0,0 0 0,0 0 0,0 0 0,3 2 0,-3-2 0,5 3 0,-5-4 0,18-12 0,-1 3 0,7-4 0,-7 8 0,-10 11 0,-2-3 0,-2 1 0,1 1 0,-1-1 0,2 2 0,0 0 0,0-2 0,0 1 0,0-1 0,0 2 0,0 0 0,0 0 0,-2-2 0,1 1 0,-1-1 0,2 2 0,0 0 0,0 0 0,0 0 0,0 0 0,0 0 0,0 0 0,0 0 0,0 0 0,0 0 0,0 0 0,0 0 0,3 0 0,0 2 0,-1-1 0,1 1 0,-3-2 0,0 0 0,0 0 0,0 0 0,0 2 0,0-1 0,0 3 0,0-3 0,0 1 0,-2 0 0,1-1 0,-1 1 0,2-2 0,-2 2 0,1-1 0,-1 1 0,2-2 0,-2 2 0,1-1 0,-1 1 0,2 0 0,0-1 0,0 1 0,0 0 0,0-1 0,0 3 0,0-3 0,0 1 0,0 1 0,0-3 0,0 5 0,3-3 0,-3 1 0,5 2 0,-5-3 0,5 1 0,-5-1 0,3 1 0,-3-3 0,0 2 0,0-2 0,0 0 0,0 0 0,2 0 0,-1 0 0,1 0 0,0 0 0,-1 0 0,3 0 0,-3 0 0,1 0 0,-2 0 0,0 0 0,5 0 0,-4 0 0,3 0 0,-4 0 0,0 0 0,0 0 0,0 0 0,0 0 0,0 0 0,0 0 0,0 0 0,0 0 0,0 0 0,3 0 0,-3 0 0,5 0 0,-5 0 0,5 0 0,-5 0 0,3 0 0,-3 0 0,0 0 0,0 0 0,0 0 0,0 0 0,0 0 0,0 0 0,0 0 0,0 0 0,0 0 0,0 0 0,0 0 0,0 0 0,0 0 0,0 0 0,0-2 0,0 2 0,0-3 0,0 3 0,0 0 0,-2-2 0,1 2 0,-3-5 0,3 4 0,-1-3 0,2 3 0,-2-3 0,2 3 0,-3-1 0,3 0 0,0 1 0,0-3 0,0 3 0,0-1 0,-2 0 0,2 1 0,-2-1 0,-1-1 0,3 3 0,-5-5 0,5 5 0,-5-5 0,5 5 0,-5-5 0,5 5 0,-2-5 0,2 2 0,-3-2 0,3 2 0,-5-1 0,5 3 0,-4-3 0,3 3 0,-1-3 0,2 1 0,0 0 0,0 1 0,0 2 0,0 0 0,0 0 0,0 0 0,0 0 0,0 2 0,0-1 0,0 1 0,-2 0 0,1-1 0,-1 1 0,0 0 0,1-1 0,-1 1 0,0 0 0,1-1 0,-3 3 0,3-3 0,-1 3 0,0-1 0,1 0 0,-1 1 0,0-1 0,2 0 0,-3 3 0,3-2 0,0 3 0,0-2 0,0 0 0,5 5 0,-2-4 0,2 3 0,-5-4 0,2 0 0,-4 0 0,5 0 0,-3-2 0,-2 2 0,1-5 0,-3 5 0,3-5 0,-3 5 0,3-5 0,-1 5 0,2-3 0,0 1 0,0 2 0,0-5 0,-2 5 0,1-2 0,-1-1 0,2 3 0,0-5 0,-2 5 0,1-5 0,1 5 0,3 0 0,0-2 0,-1 4 0,-2-4 0,0 2 0,0-3 0,-2 3 0,2-2 0,-3 0 0,3 3 0,0-5 0,-2 6 0,2-4 0,-3 0 0,3 1 0,-2-1 0,2 2 0,-2 0 0,2 0 0,0 0 0,0 0 0,0 0 0,-3 0 0,3 0 0,-5 0 0,5 0 0,-2 0 0,2 0 0,-2 0 0,1 2 0,-1-1 0,0 1 0,1-2 0,-1 0 0,2 0 0,-2 0 0,1 0 0,-1 0 0,0 1 0,1-1 0,-1 0 0,2 0 0,0 2 0,0-2 0,0 3 0,2-1 0,-1 1 0,3 0 0,-3 1 0,3-3 0,-3 3 0,4-3 0,-5 1 0,2 0 0,1-1 0,-3 1 0,2-2 0,1 2 0,-3-1 0,3 3 0,-1-3 0,-2 1 0,3 1 0,-1-3 0,-1 2 0,1-2 0,-2 3 0,0-3 0,2 3 0,-1-3 0,1 2 0,0-2 0,-1 5 0,1-5 0,0 5 0,-1-4 0,3 3 0,-3-3 0,3 3 0,-1-3 0,0 1 0,2 0 0,-5-1 0,5 1 0,-3 0 0,1-1 0,2 1 0,-5-4 0,3 1 0,-3-1 0,0 0 0,2 1 0,-1-1 0,1 2 0,0 0 0,-1 0 0,3 0 0,-3 0 0,1 0 0,-2 0 0,2 0 0,-1 0 0,3 1 0,-3-4 0,3 3 0,-3-2 0,3 2 0,-1 0 0,2 2 0,6 3 0,1-1 0,5 5 0,0-2 0,0 2 0,0 1 0,-5-5 0,-2 0 0,-7-7 0,-1-1 0,-1-2 0,-1 0 0,-3 2 0,3-1 0,-2 1 0,2-2 0,0 0 0,0 0 0,0 2 0,0-1 0,0 1 0,2-2 0,-1-2 0,3 1 0,-1-6 0,2 4 0,0-4 0,0 2 0,0-3 0,0 3 0,0-5 0,0 4 0,0-3 0,0 3 0,-2-3 0,2 1 0,-3-2 0,4-1 0,-1 1 0,-3 0 0,3 0 0,-2 0 0,0 2 0,-1-1 0,0 3 0,-1-4 0,1 5 0,0-5 0,-1 5 0,1-3 0,-2 3 0,0 0 0,0-2 0,0 1 0,0-1 0,0-1 0,2 3 0,-1-3 0,1 3 0,-2 0 0,3-2 0,-3 1 0,2-1 0,1 0 0,-3 1 0,2-1 0,1-1 0,-3 3 0,3-5 0,-1 4 0,-2-3 0,5 1 0,-5 0 0,3 1 0,-3 0 0,0 1 0,0 1 0,-2 0 0,-1 2 0,0-2 0,-1 0 0,3 0 0,-3 0 0,3 2 0,-3-1 0,3 1 0,-1-4 0,0 1 0,1-1 0,-1 2 0,0-1 0,1 1 0,-1 0 0,2 0 0,0 0 0,0 0 0,0 2 0,0-1 0,0 1 0,0-2 0,0 0 0,0 0 0,0-1 0,0 1 0,0 0 0,0 2 0,0-1 0,0 3 0,0-1 0,-2 4 0,4 1 0,-4 2 0,5-2 0,-6 1 0,3-3 0,-2 3 0,2-3 0,0 3 0,0-3 0,0 3 0,0-3 0,-2 4 0,1-5 0,-1 5 0,2-5 0,2 7 0,-1-6 0,1 6 0,0-5 0,-1 3 0,1-2 0,0 2 0,-1-3 0,1 4 0,-2-4 0,2 3 0,-1-2 0,1-1 0,-4 3 0,1-5 0,-3 5 0,4-5 0,-5 5 0,5-5 0,-5 5 0,7 0 0,-4 0 0,4 3 0,-2-3 0,-2 0 0,2 0 0,-3 0 0,4-2 0,-4 1 0,3-3 0,-5 3 0,5-1 0,-2 2 0,2 0 0,-3 0 0,3-2 0,-2 1 0,2-1 0,0 4 0,4 7 0,-1-5 0,2 6 0,-2-10 0,-3 2 0,0-2 0,0-2 0,0 2 0,2-3 0,-4 4 0,4-4 0,-4 3 0,2-2 0,0-1 0,0 3 0,0-2 0,0-1 0,0 3 0,0-2 0,0 2 0,0-3 0,0 3 0,0-4 0,0 3 0,0-3 0,0 1 0,-2 0 0,1-1 0,-1 1 0,0 0 0,1-1 0,-1 3 0,2-1 0,0 0 0,0 1 0,-2-1 0,2 0 0,-3 1 0,3-1 0,0 0 0,0 1 0,0-1 0,0 2 0,1 0 0,-1 0 0,2 0 0,-2 0 0,3 0 0,-1 0 0,-2 0 0,3-2 0,-3 1 0,0-1 0,0 0 0,0 1 0,0-1 0,0 2 0,0-2 0,0 2 0,2-3 0,-1 6 0,3-3 0,-1 5 0,2-5 0,-2 3 0,1-1 0,-3-2 0,1 3 0,-2-6 0,0 3 0,0-5 0,-2 5 0,2-2 0,-3 0 0,3 1 0,0-1 0,0 2 0,1 0 0,1 0 0,-2-2 0,5 1 0,-5-1 0,3 0 0,-3 1 0,2-3 0,-1 3 0,1-1 0,0 2 0,1-2 0,2 1 0,0-1 0,0 2 0,0-2 0,0-1 0,0-2 0,0 0 0,-2-2 0,2-3 0,-5-1 0,3-9 0,-2 6 0,0-7 0,2-10 0,-2 14 0,3-19 0,-4 21 0,4-21 0,-2 11 0,2-13 0,8-11 0,-8 23 0,9-32 0,0 3 0,-4-3 0,1 3 0,1-2 0,6-14 0,3-28-857,3 11 857,-11-2 0,-2 37 0,1-1 0,9-47 0,-9 48 0,0-1 0,9-47 0,-10 43 0,1-2 0,2-11 0,0 0 0,9-28 0,3 3 0,-8 3 0,2-3-1190,-5 15 1,-1-5 1189,-3 0 0,-1 2 0,0 14 0,-3 3-593,-5 4 1,-2 0 592,4-4 0,-1-3 0,-1-8 0,-1-5-652,1 6 0,1-4 1,0 4 651,2-7 0,0 0 0,0 4 0,1-5 0,0 10 0,-2 17 0,2 3 0,3-28 0,1-6 0,0 1 0,-1 3 0,-4 25 0,1-3 0,4-15 0,4-8 0,-3 7 0,-4 12 0,-1 0 0,6-19 0,1-9 0,-2 7 0,-4 12 0,-2 2 0,0 5 0,0-3 0,1-1 0,3 1 0,0-1 0,-1 5 0,-1-1 0,0-2 0,4-21 0,2-12 0,0 13 0,-4 25 0,0 3 0,0-32 0,3-4 0,6 9 0,-1 7 0,-10 26 0,-1 2 120,7-21 1,0 4-121,-3-2 0,7-3 0,-4-13 0,5-1 1980,-13 31-1980,1 12 1204,-10 34-1204,4-6 2430,-2 9-2430,-2-1 521,3 6-521,-6 11 0,3-3 0,-8 26 0,4-16 0,-2 11 0,2-13 0,4 1 0,0-5 0,-2 4 0,2-5 0,-3-2 0,3 2 0,0-5 0,0 10 0,0-8 0,0 6 0,0-8 0,0 0 0,3 0 0,-3 0 0,2 0 0,1-2 0,-3 1 0,2-1 0,1 0 0,-3 1 0,5-1 0,-5 2 0,5-2 0,-5 1 0,5-3 0,-5 3 0,2-1 0,1 2 0,-3 0 0,2 0 0,1 0 0,-3 0 0,5 0 0,-5 0 0,3 0 0,-3 0 0,2-2 0,-2 2 0,3-3 0,-1 3 0,-2 0 0,5 0 0,-5 1 0,3-1 0,-1 0 0,-2 2 0,5-2 0,-2 5 0,2-2 0,-3 0 0,1-1 0,-1 0 0,1-1 0,2 3 0,-2-3 0,1 1 0,-3-2 0,3 0 0,-3 2 0,3-1 0,-3 1 0,4 6 0,-4-6 0,5 13 0,-5-11 0,5 7 0,-6-6 0,3 0 0,-3 16 0,0-6 0,2 7 0,-2 16 0,3-26 0,-1 21 0,-2-28 0,3-3 0,-1 3 0,-2-2 0,5 0 0,-5-1 0,3-2 0,-1 0 0,-2 0 0,5 0 0,-5 0 0,3 0 0,-3 0 0,0 0 0,2 2 0,-1-1 0,1 9 0,-2-6 0,0 12 0,0-4 0,0 16 0,-5 3 0,3-1 0,-9 21 0,9-18 0,-4 20 0,6 0 0,-6-8 0,5 8 0,-4-22 0,5-3 0,0 0 0,0-13 0,3 11 0,-2-19 0,2 3 0,-3-5 0,0-2 0,0 2 0,0-3 0,0 1 0,0-1 0,0 1 0,0-1 0,0 1 0,0 2 0,0-5 0,0 5 0,0-2 0,0 2 0,2 0 0,-1 5 0,1 2 0,-2 5 0,0 0 0,0 1 0,0 10 0,5 3 0,-3 10 0,9 12 0,-9 3 0,4 0 0,-6 8 0,5-20 0,-3 20 0,3-19 0,-5 19 0,5-19 0,-4 8 0,11-1 0,-10-7 0,10 19 0,-10-19 0,4 8 0,-6-11 0,0-1 0,0 12 0,0-8 0,0 8 0,0 0 0,0-19 0,-5 16 0,4-19 0,-5 0 0,6-3 0,0-11 0,0 11 0,0 3 0,0 11 0,0 0 0,0 0 0,-5 0 0,4-1 0,-4 1 0,5-11 0,0-3 0,0-10 0,0-7 0,0 5 0,0-4 0,3 5 0,-2 0 0,5 0 0,-5-5 0,5-1 0,-6-6 0,6 5 0,-6-3 0,6 3 0,-5 11 0,4-6 0,-4 13 0,2-11 0,0 0 0,-2 1 0,6-1 0,-6 0 0,2 0 0,0 0 0,-2-5 0,4-2 0,-4 1 0,3-5 0,-3 5 0,3-6 0,-3 0 0,1-2 0,0 1 0,-1-1 0,1 0 0,0-1 0,-1 0 0,1-1 0,-2 1 0,0-2 0,0 0 0,2 2 0,-1-1 0,1 4 0,-2-5 0,0 10 0,0-6 0,0 12 0,0-10 0,0 10 0,3-9 0,-3 3 0,5-5 0,-5 0 0,5-2 0,-5-1 0,5-2 0,-5 0 0,5-2 0,-5 2 0,2-3 0,1 3 0,-3 0 0,5 0 0,-3 0 0,3 3 0,1-3 0,-1 2 0,0-1 0,2-1 0,-2 0 0,3 0 0,-3 0 0,0 2 0,0-2 0,24 30 0,-17-24 0,37 43 0,-37-41 0,14 15 0,-16-21 0,-5-2 0,5 0 0,-5 1 0,3-4 0,-1 3 0,-2-5 0,3 3 0,-1-1 0,-1-2 0,3 5 0,-3-5 0,3 3 0,-1-1 0,7-2 0,2 6 0,5-2 0,11 0 0,-8-1 0,9-3 0,-12 0 0,11 0 0,-8-3 0,8-1 0,-11 0 0,0-3 0,-5 4 0,-4-3 0,-6 3 0,-1-1 0,-4 5 0,1 0 0,-3 4 0,0 0 0,0 2 0,0 1 0,0 0 0,0 18 0,0-14 0,0 12 0,0-15 0,0-3 0,0 1 0,0-2 0,0 0 0,0 0 0,0 0 0,2 0 0,-2 0 0,3 0 0,-3 0 0,0 0 0,0 0 0,0 0 0,0 0 0,0 0 0,0 0 0,0 0 0,2 1 0,-2-1 0,3 0 0,-1-3 0,-2 3 0,3-2 0,-3 2 0,0 0 0,0 0 0,0 0 0,0 0 0,-3-2 0,3 1 0,-2-1 0,-1 2 0,3 0 0,-5 0 0,5 2 0,-5-1 0,5 1 0,-5 0 0,4-1 0,-1 1 0,0-2 0,1 0 0,-1 0 0,0 0 0,1 0 0,-3 2 0,3-1 0,-3 4 0,3-3 0,-1 3 0,0 0 0,1 1 0,-4-1 0,5 0 0,-5 0 0,5-3 0,-2 3 0,2-4 0,0 1 0,-3-4 0,3 1 0,-3-1 0,3 2 0,0 2 0,-2 1 0,2 2 0,-3 0 0,1 0 0,2 6 0,-5-5 0,1 10 0,-4 7 0,-7 7 0,-4 12 0,0-11 0,1 8 0,7-19 0,3 3 0,2-15 0,3-5 0,1-3 0,-1 0 0,3 0 0,-2 0 0,2 0 0,0 0 0,0 0 0,0 0 0,0 2 0,0 1 0,0 7 0,0-3 0,0 8 0,0-8 0,2 3 0,-2-5 0,3-2 0,-3 2 0,0-5 0,0 3 0,2-3 0,-2 0 0,3 2 0,-3-2 0,0 3 0,0-3 0,0 0 0,0 2 0,0 1 0,0 2 0,0 0 0,0 0 0,0 0 0,0-2 0,2-1 0,-2-2 0,3 0 0,-3 0 0,0 0 0,0 0 0,0 2 0,0 1 0,2 2 0,-1 0 0,1 0 0,0-2 0,-1 0 0,1-1 0,0-2 0,-1 3 0,3-3 0,-3 0 0,1 0 0,0 0 0,-1 0 0,1 0 0,0 0 0,-1 0 0,1 0 0,-2 0 0,0 0 0,2 0 0,1 0 0,0 2 0,1-1 0,-1 1 0,2-2 0,-2 0 0,1 0 0,-1 0 0,2 0 0,0 0 0,0-2 0,2 1 0,-1-3 0,3 3 0,-1-3 0,0 1 0,-1 1 0,1-3 0,-3 5 0,5-3 0,3 4 0,-2 0 0,10 4 0,-4-3 0,5 1 0,-7-3 0,-3-4 0,-7 1 0,0-2 0,-2 2 0,-1 1 0,-2 2 0,0 0 0,0 0 0,-2 2 0,1-1 0,-3 1 0,1 0 0,0-1 0,-1 1 0,3-2 0,-1 0 0,0 0 0,1 0 0,-1 0 0,0 0 0,1 0 0,-1 0 0,2 0 0,-3-2 0,3 2 0,-2-3 0,2 3 0,0 0 0,-3 1 0,3 1 0,-2 1 0,2 7 0,0-4 0,0 10 0,0-9 0,0 8 0,2-8 0,-2 9 0,5-10 0,-5 10 0,3-10 0,-3 5 0,0-8 0,2-1 0,-2-2 0,5-2 0,-5 1 0,5-1 0,-5 2 0,5-2 0,-2-1 0,2-2 0,-2 2 0,1-1 0,-1 1 0,2-2 0,0 0 0,0 0 0,8 0 0,-4 0 0,4 2 0,-4-1 0,-3 1 0,3-2 0,-3 2 0,1-1 0,-2 1 0,-2 0 0,2-1 0,-3 1 0,1 0 0,2-1 0,-3 1 0,3-2 0,0 2 0,0-1 0,1 1 0,-1 0 0,0-1 0,0 3 0,0-3 0,-3 3 0,3-3 0,-2 3 0,2-1 0,0 0 0,0 1 0,2 1 0,-1 3 0,3 0 0,-3-1 0,1-2 0,2 8 0,-3-6 0,4 6 0,2-7 0,-5-1 0,6 1 0,-8-3 0,-2 1 0,1-1 0,-1 0 0,2 1 0,0-3 0,0 3 0,0-1 0,0 0 0,-2 1 0,1-3 0,-1 1 0,0 0 0,1-1 0,-3 3 0,3-3 0,-1 3 0,2-1 0,3 0 0,-1 1 0,3-1 0,0 2 0,1 0 0,4 1 0,2 4 0,5-2 0,-5 2 0,4-3 0,-5 2 0,1-1 0,4 2 0,-4-4 0,-1 1 0,0-1 0,-1 0 0,-6-3 0,6 2 0,-9-4 0,3 1 0,-3-2 0,1 0 0,-2 0 0,3-2 0,-3-1 0,5-2 0,-3 2 0,3-1 0,-2 1 0,2 0 0,-2-2 0,-1 5 0,1-2 0,-3 2 0,-2 2 0,-1 1 0,1 9 0,-2 14 0,2-1 0,2 19 0,-3-19 0,8 19 0,-9 3 0,8-9 0,-3 18 0,-2-9 0,5-9 0,-8-1 0,7-6 0,-3-14 0,4 17 0,-2-12 0,0-6 0,-1 0 0,-3-8 0,1 1 0,-1-1 0,0 0 0,1 1 0,-1-3 0,2 1 0,0-2 0,-2 0 0,1-2 0,-1 1 0,2 1 0,0 1 0,0 1 0,2-2 0,-1 0 0,1 0 0,0 3 0,1-5 0,2 6 0,6-1 0,-7-2 0,6 3 0,-10-9 0,3 5 0,-3-3 0,2 1 0,-4 2 0,4-5 0,-4 2 0,2 1 0,0-3 0,0 2 0,0-2 0,0 0 0,0 0 0,0 0 0,0 3 0,0-3 0,0 2 0,0-2 0,0 0 0,0 0 0,0 0 0,0 0 0,-2 5 0,-1-2 0,-2 5 0,0-1 0,0 1 0,0 2 0,0-3 0,0 3 0,0-2 0,0 0 0,0-1 0,0-2 0,0 0 0,0 0 0,2-2 0,1-1 0,2-2 0,0 0 0,0 0 0,0 0 0,8 0 0,12 5 0,22 3 0,-8 2 0,0-3 0,15 3 0,-7 5 0,8-5 0,-1 8 0,-40-14 0,12 2 0,-20-2 0,1-3 0,-7 3 0,2-1 0,1 2 0,-3 0 0,3 0 0,-1-2 0,-2 1 0,3-1 0,-3 2 0,0 0 0,0 0 0,0 0 0,0 0 0,-3-2 0,3 1 0,-3-1 0,1 2 0,-1-2 0,-2 1 0,0-1 0,0 2 0,0 0 0,-2 0 0,-1 3 0,0-5 0,1 4 0,1-5 0,1 1 0,0 2 0,0-3 0,0 3 0,0 1 0,0-1 0,0-3 0,2 3 0,-1-2 0,1 2 0,0 0 0,-2 0 0,5 0 0,-5 0 0,5 0 0,-3 0 0,3 0 0,0 0 0,-2 0 0,2 0 0,-3 0 0,3 0 0,0 0 0,3 0 0,-3 0 0,5 0 0,-3 0 0,6-2 0,-3 1 0,5-1 0,-5 2 0,5 0 0,-2 0 0,2 0 0,-3-2 0,3 1 0,-4-3 0,1 1 0,-2 0 0,0-1 0,0 3 0,2-3 0,1 4 0,2-3 0,0 3 0,5-2 0,2 3 0,0-3 0,-2 0 0,-4 0 0,-1-1 0,-3-1 0,1 1 0,-3-2 0,0 0 0,0 0 0,0 0 0,0 0 0,2 0 0,-1 0 0,1 0 0,0 0 0,-1 0 0,1 0 0,0 0 0,6 0 0,-3 0 0,4 0 0,-6 0 0,2 0 0,-2 0 0,2 0 0,-5 0 0,3 0 0,-3 0 0,0 0 0,0 0 0,0 0 0,0 0 0,2-3 0,1 1 0,0-1 0,1-2 0,-3 2 0,3-2 0,-3 3 0,3-3 0,-3 4 0,1-1 0,-2 0 0,0 1 0,0-1 0,2 2 0,-1-2 0,3 1 0,-1-1 0,2 0 0,6 1 0,-5-3 0,10 0 0,-4 1 0,5-4 0,11 1 0,-8-2 0,8-1 0,-11 1 0,0 1 0,-5 1 0,4-2 0,-4-1 0,5 1 0,0-6 0,0 5 0,11-8 0,-8 4 0,9-6 0,3-8 0,-11 9 0,12-9 0,-19 14 0,-5 5 0,-5 4 0,-6 6 0,0 3 0,-3 3 0,0 2 0,0 5 0,0 2 0,0 16 0,-4-8 0,3 19 0,-2-19 0,3 1 0,0 5 0,0-19 0,0 31 0,-2-29 0,1 29 0,-3-29 0,3 12 0,-3-16 0,0 6 0,1 0 0,-1 1 0,1 4 0,2-12 0,-2 6 0,3-9 0,0 1 0,0-2 0,0 0 0,-2 0 0,1 0 0,-3-2 0,3 1 0,-3-1 0,1 2 0,-5 0 0,3 0 0,-5 0 0,2 2 0,0-3 0,1 0 0,4-2 0,-1-1 0,1 3 0,-2-1 0,-2 2 0,-1 0 0,-2 3 0,-1-3 0,-4 3 0,-13 1 0,-30 2 0,-27 4-541,30-7 1,-1 1 540,1 0 0,0-2 0,-4-2 0,-1 0 0,6 2 0,-2 1 0,-25-3 0,-3 1-1278,13 3 1,-2 0 1277,4-5 0,-5-1 0,5 0 0,-4 6 0,3-2-350,-4-5 0,5-2 350,-25 8 0,49-8 0,10 0 899,32 0-899,4 0 2586,6 0-2586,-1 0 851,1 0-851,-2 0 0,0 0 0,0 2 0,8 5 0,-4 2 0,12 5 0,-10-4 0,5 0 0,-1 2 0,-4-6 0,5 3 0,-6-4 0,5-2 0,-3 2 0,3-3 0,1 1 0,-7-1 0,3 1 0,-7-3 0,0 5 0,0-3 0,0 1 0,0 2 0,0 0 0,1 0 0,3 10 0,-3-6 0,20 28 0,-17-22 0,16 16 0,7 10 0,-16-23 0,20 29 0,8 6 0,-21-22 0,16 16 0,1 1 0,-8-11 0,17 23 0,-28-37 0,-6-2 0,19 21 0,-16-18 0,17 17 0,-4-16 0,-18-12 0,17 10 0,-24-18 0,1-1 0,-2-3 0,2 3 0,-1-3 0,1 1 0,0-2 0,-1 0 0,1 0 0,-2-2 0,0 1 0,0-1 0,0 2 0,0 0 0,0 0 0,0 0 0,0 0 0,3 0 0,-3 0 0,5 0 0,-2 0 0,7 3 0,-4-2 0,10 2 0,-4-3 0,0 0 0,4 0 0,-10 0 0,10 0 0,-10 0 0,5 0 0,-6 0 0,0 0 0,0-2 0,0 1 0,5-4 0,2 1 0,0-3 0,4 0 0,-4-2 0,5 0 0,-6 0 0,0 3 0,-8 0 0,-1 4 0,-2-1 0,0 3 0,-2-2 0,1 2 0,-1-3 0,2 1 0,0 1 0,0-1 0,0 2 0,2-2 0,18 1 0,-11-3 0,12 1 0,-16 0 0,6-2 0,0 4 0,1-5 0,15 6 0,-18-3 0,13 3 0,-17 0 0,-3 0 0,1 0 0,-3 3 0,0-1 0,-2 3 0,-1 1 0,0-1 0,-1 0 0,3 2 0,-1-2 0,2 3 0,0-3 0,0 0 0,2 0 0,-1 0 0,3 0 0,-3-2 0,3 1 0,-1-3 0,2 1 0,0-2 0,0 0 0,6 0 0,-5 0 0,5 0 0,-6 0 0,5 3 0,2-2 0,5 5 0,0 2 0,11 2 0,14 4 0,3 3 0,19-1 0,-8 8 0,10-8 0,-10 4 0,-3-12 0,-22 0 0,-3-7 0,-16 2 0,-4-3 0,-4 0 0,-3 0 0,1 0 0,-2 0 0,0 0 0,-2-2 0,4-3 0,-4-1 0,18-15 0,10-10 0,20-27 0,7-2 0,-16 8 0,10-2 0,-10 2-408,16-8 408,2-7 0,-2 16 0,-7-5 0,-19 28 0,13-23 0,-33 32 0,34-34 0,-32 26 0,14-10 408,-10 3-408,-6 17 0,18-36 0,-13 21 0,11-14 0,-9 12 0,-8 12 0,0 0 0,-4 0 0,3-12 0,-6 15 0,2-8 0,-6 1 0,0-5 0,0 1 0,0-2 0,0 20 0,0-1 0,0 6 0,0 2 0,0 0 0,0-1 0,0 1 0,0 0 0,0-2 0,-3 1 0,3-9 0,-5 6 0,5-12 0,-6 4 0,-8-27 0,5 16 0,-7-10 0,7 6 0,3 17 0,0-11 0,1 10 0,1 5 0,-10-21 0,9 18 0,-7-10 0,1-2 0,6 14 0,-8-15 0,10 17 0,-2 0 0,-4-5 0,-8-24 0,7 16 0,-5-14 0,15 27 0,-5 0 0,4 2 0,-1-2 0,0 2 0,1-7 0,-3 3 0,3-3 0,-4-1 0,2 5 0,-5-10 0,2 4 0,-1-5 0,-3-11 0,-5-3 0,-5-22 0,-1 19 0,0-5 0,3 10 0,6 15 0,-3-8 0,9 19 0,-1-1 0,-1 1 0,3 0 0,-2 1 0,-1 0 0,3 1 0,-1-1 0,0-1 0,2 3 0,-5-5 0,-10-9 0,6 8 0,-29-30 0,21 25 0,-17-17 0,0 5 0,-35-16 0,8-2 0,10 16 0,4 1 0,10 0 0,-29-13 0,57 31 0,-17-13 0,24 16 0,-6-8 0,8 5 0,-4-5 0,5 6 0,0 0 0,-3-5 0,6-2 0,-6 0 0,3 1 0,0 6 0,-1 2 0,3 1 0,-3 0 0,1-1 0,0 0 0,1 1 0,0 2 0,1 0 0,-1-1 0,2 1 0,0 0 0,0 0 0,0 0 0,0 0 0,0 0 0,0 0 0,0 0 0,0-3 0,2 3 0,-1-3 0,1 3 0,1-7 0,-2 5 0,4-6 0,-4 8 0,3 0 0,-3 0 0,3 0 0,-1-3 0,2 3 0,-2-3 0,4 1 0,-4 1 0,2-1 0,0 4 0,-3-1 0,12 1 0,-9-2 0,36 0 0,-30 2 0,24 1 0,-25-1 0,5 3 0,-3-3 0,3 3 0,-7 0 0,2-2 0,-5 2 0,2-3 0,-2 3 0,0 0 0,0 0 0,0 0 0,1 0 0,-1 0 0,0 0 0,0 0 0,0 0 0,0 3 0,0-1 0,0 3 0,2 3 0,6 2 0,-1 0 0,8 4 0,-10-5 0,21 8 0,-19-10 0,19 8 0,-19-10 0,3 1 0,-5-1 0,-2-2 0,2 1 0,-5-1 0,5 0 0,-5-1 0,0 0 0,0-1 0,-2 3 0,2-3 0,0 3 0,0-1 0,0 0 0,0 1 0,2-1 0,-4 2 0,4-2 0,-4 1 0,2-3 0,-2 3 0,1-3 0,-1 6 0,2-6 0,0 6 0,0-5 0,2 6 0,-1-3 0,3 5 0,-3-7 0,9 8 0,-8-7 0,5 5 0,-7-6 0,0 2 0,0-3 0,0 1 0,1 2 0,-1-5 0,0 5 0,0-3 0,0 1 0,0 2 0,0-5 0,0 2 0,2 1 0,-1-3 0,3 5 0,-3-5 0,3 2 0,-1-2 0,0 0 0,-1 0 0,-2 0 0,2 0 0,-1 0 0,1 3 0,6 1 0,-4-1 0,12 0 0,-12-3 0,6 0 0,-7 0 0,2 0 0,-3 0 0,1 0 0,-5-2 0,1 1 0,-1-1 0,2 2 0,0 0 0,0 0 0,0 0 0,0-2 0,0 1 0,-2-4 0,1 5 0,-1-2 0,0-1 0,1 3 0,-1-2 0,2-1 0,0 0 0,0-2 0,2 0 0,1 0 0,4-8 0,-3 6 0,0-7 0,0 0 0,-3 5 0,4-6 0,-7 9 0,-1-1 0,-2 7 0,0-4 0,0 1 0,-2-5 0,1 0 0,-5-7 0,0-11 0,0 7 0,0-8 0,3 17 0,3 2 0,0 1 0,0 2 0,0 0 0,-2 2 0,2-2 0,-3 3 0,1-1 0,2-2 0,-5 5 0,4-5 0,-3 5 0,1-5 0,-3-5 0,1 3 0,-6-14 0,5 12 0,-1-4 0,0 3 0,6 5 0,-6-5 0,4 7 0,1-4 0,-3 6 0,2-1 0,-2 2 0,0 2 0,0-1 0,-2 1 0,1-2 0,-4 0 0,5 0 0,-5 0 0,5 0 0,-21 0 0,16 0 0,-16 0 0,18-2 0,-2-1 0,2 0 0,1 1 0,2 2 0,0 0 0,2-2 0,-2 1 0,2-3 0,0 1 0,-1-2 0,3 0 0,-3 0 0,3-3 0,-1 3 0,2-3 0,2 1 0,-1 1 0,3-3 0,-1 3 0,0-4 0,1 5 0,-1-2 0,2 1 0,0-1 0,-2 1 0,1 1 0,-1 3 0,2 0 0,0 1 0,0-1 0,3 0 0,-1 1 0,3-3 0,1 3 0,-1-3 0,0 3 0,0-1 0,0 2 0,0 0 0,-2 0 0,6 0 0,-4 2 0,5 1 0,-5 2 0,6-2 0,-5 1 0,4-1 0,-7 0 0,-1-1 0,-2 0 0,0-1 0,1 1 0,-4 0 0,3-1 0,-2 3 0,2-3 0,7 7 0,-3-4 0,7 3 0,-6-2 0,0-2 0,0 2 0,-2-2 0,1-1 0,-3 0 0,1-1 0,-2 1 0,0-2 0,0 0 0,0 0 0,0 0 0,0-2 0,0-1 0,-2-2 0,2 0 0,-3-1 0,1 1 0,2 0 0,-5 0 0,5 0 0,-3 0 0,1 0 0,2 0 0,-3-3 0,4 3 0,-1-2 0,0-1 0,0 3 0,0-3 0,0 1 0,2-1 0,-2 0 0,5-4 0,-4 6 0,1-3 0,-2 6 0,0-2 0,0 2 0,0 1 0,0-3 0,0 4 0,0-3 0,0 3 0,0-3 0,0 1 0,0 0 0,0-1 0,0 3 0,0-1 0,0 2 0,8 0 0,-4 2 0,12-1 0,-4 4 0,5-4 0,-5 4 0,-4-4 0,-6 1 0,-2-2 0,-2 2 0,1-1 0,-1 1 0,2-2 0,0 0 0,0 0 0,8 0 0,-4 2 0,12-1 0,-10 1 0,5-2 0,10 0 0,-12 0 0,10-2 0,-16 1 0,4-4 0,-5 2 0,6-1 0,-6-3 0,-4 4 0,4-2 0,-6 0 0,3 5 0,-3-5 0,3 5 0,-3-5 0,1 2 0,0 0 0,-1-1 0,1 1 0,-2-2 0,2-2 0,-1-1 0,1-2 0,-2-1 0,0 1 0,0 0 0,0-5 0,0-13 0,0 8 0,0-6 0,2 16 0,-1 0 0,1 2 0,-2-2 0,0 4 0,2-1 0,-1 0 0,1 1 0,-2-1 0,0 2 0,2 0 0,-1-3 0,1 0 0,-2-2 0,0 0 0,0 2 0,2-1 0,-1 3 0,1-1 0,0 2 0,1-3 0,0 3 0,1-5 0,-1 2 0,0-2 0,1 0 0,0-6 0,4 5 0,-1-10 0,1 10 0,-2-5 0,-1 6 0,0 0 0,2 0 0,-1 0 0,1 0 0,-2 0 0,0-1 0,0 4 0,0-3 0,0 4 0,0-1 0,0 2 0,-2 0 0,2 2 0,-5-2 0,5 5 0,-5-5 0,5 5 0,-3-5 0,4 5 0,-4-5 0,3 2 0,-2-2 0,2 0 0,0 0 0,2-2 0,-2 1 0,3-1 0,-1-1 0,-1 3 0,1-3 0,-2 3 0,0 3 0,0-3 0,0 2 0,0 0 0,-2-1 0,1 3 0,-1-3 0,2 3 0,0-3 0,0 1 0,2-2 0,-1 2 0,1-2 0,-2 5 0,-2-5 0,1 5 0,-1-5 0,2 7 0,0-4 0,3 9 0,-1-2 0,1 3 0,2 2 0,9 9 0,-6-6 0,19 19 0,-19-19 0,6 8 0,-10-13 0,-5-1 0,2-2 0,-5 0 0,3-2 0,-3 1 0,3-1 0,-3 2 0,3-2 0,-3 2 0,3-3 0,-3 3 0,3-2 0,-3 2 0,3-3 0,-3 3 0,3-2 0,-3 4 0,3-4 0,-1 5 0,2-3 0,0 2 0,0-2 0,0 5 0,0-2 0,5 7 0,-4-6 0,8 12 0,-11-15 0,6 7 0,-4-6 0,1-1 0,6 8 0,-6-10 0,3 8 0,-4-10 0,2 6 0,-1-5 0,1 6 0,-2-6 0,5 9 0,-4-4 0,3 2 0,-4 0 0,14 9 0,-11-6 0,11 6 0,-12-10 0,-1-3 0,1 1 0,0-2 0,-1 0 0,1-2 0,-2-1 0,-2 0 0,1-1 0,-1 3 0,2-3 0,0 3 0,0-3 0,0 1 0,0 0 0,0 1 0,0 2 0,0 0 0,2 0 0,-1 0 0,4-2 0,-5 2 0,2-5 0,1 5 0,-3-3 0,2 1 0,-2 2 0,0-5 0,1 5 0,-1-5 0,-3 5 0,3-5 0,-5 5 0,5-5 0,-2 5 0,2-2 0,0 2 0,0 0 0,0 0 0,0 0 0,2 2 0,-1-2 0,1 3 0,-2-3 0,0 2 0,2-1 0,-1 3 0,1-3 0,-4 1 0,1-4 0,-3 1 0,3-3 0,-1 1 0,0 0 0,1-1 0,1 1 0,1-2 0,1 0 0,0 0 0,1 0 0,2 0 0,0-2 0,0 1 0,0-1 0,1 0 0,-1 1 0,0-3 0,0 3 0,0-3 0,5 3 0,-3-1 0,8 2 0,-10 0 0,4 0 0,-8 0 0,4 0 0,-5 0 0,2-3 0,-2 3 0,3-2 0,-3 2 0,2 0 0,-2 0 0,3 0 0,-3 0 0,5 0 0,-2 0 0,2 0 0,0 2 0,5-2 0,-6 3 0,6-3 0,-9 0 0,1 0 0,-2 2 0,0-2 0,0 3 0,0-3 0,0 0 0,0 0 0,0 2 0,-2 1 0,2 4 0,0 1 0,1 7 0,2-6 0,2 12 0,-4-12 0,3 4 0,-3-4 0,-1-3 0,0 1 0,-3-2 0,3 0 0,-5 0 0,5-2 0,-5 2 0,5-5 0,-5 5 0,3-3 0,-3 3 0,2 0 0,-2 1 0,3 1 0,-3-2 0,0 3 0,0 4 0,0 3 0,3 7 0,-2-5 0,2-2 0,-1-7 0,-1 1 0,1-3 0,0-1 0,-1 0 0,3 0 0,-3 2 0,1 1 0,0-1 0,-1 1 0,3-5 0,-1 6 0,0-6 0,4 7 0,-4-5 0,4 0 0,-2-2 0,0-3 0,0 0 0,3 0 0,-3-3 0,21-8 0,-14 4 0,14-8 0,5-14 0,-15 14 0,15-17 0,-19 17 0,-1 3 0,5-8 0,16-12 0,-12 12 0,9-11 0,-20 21 0,-1 0 0,0 0 0,2 0 0,11-16 0,-10 12 0,7-10 0,-13 17 0,-2 2 0,-1 0 0,3 2 0,0 3 0,1 3 0,8 6 0,1-2 0,2 3 0,15 4 0,-21-9 0,15 5 0,-12-6 0,-5-4 0,3 4 0,-7-4 0,-2 2 0,2-1 0,-5 3 0,5-3 0,-3 5 0,3-2 0,0 5 0,-2-3 0,4 3 0,-4-1 0,5 2 0,-6-2 0,3-3 0,-5-1 0,5-3 0,-2 1 0,2-2 0,0 0 0,0 0 0,0 0 0,2-2 0,-1-1 0,3-4 0,-1 1 0,29-12 0,-20 11 0,26-13 0,-34 13 0,4 0 0,-8 5 0,0 2 0,0 0 0,0 0 0,0 2 0,0-1 0,0 1 0,0-2 0,0 0 0,0 0 0,2 0 0,-1-2 0,1 1 0,-2-3 0,0 3 0,0-3 0,0 1 0,0 0 0,0-2 0,3 3 0,-3-1 0,3-2 0,-1 5 0,-2-3 0,3 3 0,-1 0 0,1 0 0,0 0 0,1 0 0,-1 0 0,2 0 0,-2 0 0,1 0 0,-1 0 0,2 0 0,-2 0 0,1 0 0,-3 0 0,1 0 0,-2 0 0,0 0 0,-2 3 0,4-1 0,-4 3 0,4 1 0,3 6 0,-4-5 0,17 19 0,-15-18 0,13 13 0,-14-13 0,3 0 0,-2-1 0,0-2 0,-3-2 0,0-1 0,0-2 0,0 0 0,-3-2 0,3-1 0,-2-2 0,9-1 0,-3 0 0,7 0 0,-8 1 0,1 2 0,-3-1 0,1 3 0,-2-1 0,0 4 0,-2 1 0,1 4 0,4 7 0,6 13 0,14 20 0,-9-8 0,20 27 0,-12-23 0,1 0 0,-5-14 0,1 1 0,-13-16 0,12 14 0,-16-20 0,-2-6 0,-2 3 0,-1-2 0,0 2 0,-1 0 0,3 0 0,-3 0 0,3 0 0,-3 0 0,3-2 0,-3 1 0,1-1 0,0 0 0,-1 1 0,3-1 0,-3 2 0,1 0 0,-2 0 0,2 0 0,-1 2 0,1 1 0,0 2 0,-1 0 0,1 0 0,1-2 0,-3 2 0,2-5 0,1 0 0,-3 0 0,5-5 0,-3 2 0,3-2 0,0 0 0,0 0 0,0 0 0,0 0 0,1 0 0,-4-2 0,3 2 0,-2-3 0,2 3 0,0 0 0,0 0 0,0 0 0,0 0 0,0 0 0,0 0 0,0 0 0,0 0 0,0 0 0,0 0 0,0 3 0,0-1 0,0 3 0,-2 0 0,1 0 0,-1 3 0,2 0 0,-2 2 0,1 0 0,-3 5 0,3-4 0,3 32 0,0-20 0,4 21 0,-5-27 0,1 3 0,-2-8 0,2 9 0,-3-12 0,1 6 0,-4-10 0,3 2 0,-3 1 0,3-3 0,-3 3 0,3-1 0,-3-2 0,1 3 0,0-6 0,-1 3 0,3-2 0,-3 2 0,3-2 0,-3 1 0,1-1 0,0 2 0,1-2 0,2-3 0,2-5 0,1-1 0,2-4 0,-2 5 0,-1-3 0,6-1 0,-6 3 0,5-1 0,-4 2 0,-5 2 0,4 0 0,-7-1 0,5 3 0,-2-1 0,2 2 0,-3-2 0,3 1 0,-2-1 0,2 2 0,0 0 0,0 0 0,0 0 0,0 0 0,0 0 0,0 0 0,0 0 0,0 0 0,2 0 0,-1 0 0,1 0 0,-2 0 0,0 0 0,0 0 0,0 2 0,0-1 0,0 1 0,0-2 0,0 2 0,0-1 0,0 1 0,0-2 0,-2 0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18T01:11:32.693"/>
    </inkml:context>
    <inkml:brush xml:id="br0">
      <inkml:brushProperty name="width" value="0.1" units="cm"/>
      <inkml:brushProperty name="height" value="0.1" units="cm"/>
      <inkml:brushProperty name="color" value="#FFFC00"/>
    </inkml:brush>
  </inkml:definitions>
  <inkml:trace contextRef="#ctx0" brushRef="#br0">1 397 24575,'0'10'0,"0"-3"0,0 3 0,0-2 0,0 7 0,0 2 0,0 0 0,0 4 0,0-5 0,0 1 0,3 4 0,-2-4 0,6 5 0,-7 0 0,9 11 0,-8-8 0,10 19 0,-10-24 0,9 23 0,-8-24 0,6 14 0,-7 12 0,4-23 0,-4 32 0,1-42 0,-2 30 0,0-25 0,0 27 0,5-8 0,-3 11 0,3 0 0,-3-17 0,-1 24 0,3-37 0,-3 37 0,7-12 0,-1 7 0,1-7 0,-3-10 0,0-5 0,-4-2 0,11 30 0,-10-16 0,7 8 0,-8-3 0,6-19 0,-7 3 0,4-7 0,-2-10 0,-2 10 0,3-10 0,-1 5 0,-1-6 0,1 0 0,-2-2 0,0 1 0,0 4 0,0-1 0,0 31 0,0-26 0,0 25 0,0-30 0,0 9 0,0 17 0,0-15 0,0 14 0,0-27 0,0 28 0,0-16 0,0 22 0,0-27 0,0 4 0,0-5 0,0 29 0,0-18 0,0 17 0,0-10 0,0-9 0,0 8 0,0-11 0,0 0 0,0 0 0,0 0 0,0 12 0,0-10 0,0 21 0,0-20 0,0 63 0,0-52 0,0 41 0,0-44 0,0-8 0,0 8 0,0-11 0,0 11 0,0-8 0,0 8 0,0-10 0,0-7 0,0 5 0,0-9 0,0 3 0,0-5 0,0 0 0,0 0 0,0 0 0,0 6 0,0-5 0,0 5 0,0-6 0,0 0 0,-4 5 0,4-4 0,-4 10 0,4-9 0,0 8 0,-3-3 0,2 5 0,-2 1 0,0-1 0,2 0 0,-2 0 0,3 0 0,-8 44 0,6-32 0,-6 43 0,5-52 0,2 19 0,-2-19 0,3 8 0,0 0 0,0-13 0,0 4 0,0-15 0,0-1 0,0 2 0,0 0 0,0-2 0,0 2 0,-2-5 0,1 2 0,-1-2 0,2 0 0,0 0 0,0 0 0,0 3 0,0-3 0,0 3 0,-4 69 0,4-46 0,-3 51 0,0 4 0,2-32 0,0-2 0,0-4 0,1-24 0,0-14 0,0-5 0,0 5 0,0 3 0,0-4 0,0 4 0,-2-6 0,1-1 0,-1 9 0,2-9 0,0 9 0,0-7 0,0 0 0,-2 1 0,1-3 0,-1 4 0,2-5 0,0 5 0,0-3 0,0 3 0,-2-2 0,1 2 0,-1 14 0,2-10 0,0 13 0,0-12 0,0-4 0,0 3 0,0-5 0,0-1 0,0 0 0,0 1 0,0-1 0,0 2 0,0-2 0,0 1 0,0-3 0,0 3 0,0-3 0,0 4 0,0-5 0,0 5 0,0-5 0,2 5 0,-1-5 0,1 3 0,-2-1 0,0-2 0,0 3 0,0-3 0,0 2 0,0-2 0,0 5 0,0-2 0,0 2 0,0 0 0,0 0 0,0 0 0,0 0 0,0 5 0,0-3 0,3 9 0,-2-10 0,2 5 0,-3-1 0,0-4 0,0 10 0,0-9 0,0 8 0,0-8 0,0 3 0,0-5 0,0 6 0,0-5 0,0 10 0,0-4 0,0 5 0,0 0 0,0 0 0,0-5 0,0-2 0,0-7 0,0 2 0,0-5 0,3 3 0,-3-3 0,2 0 0,-2 0 0,0 0 0,0 0 0,0 0 0,0 0 0,0 0 0,0 2 0,0-1 0,0 1 0,0-2 0,0 0 0,0 0 0,0 0 0,0 0 0,0 0 0,0 0 0,0 0 0,0 0 0,0 0 0,0 0 0,0 0 0,0 0 0,0 0 0,0 0 0,0 0 0,0 0 0,0 0 0,0 0 0,0 0 0,0 0 0,0 0 0,-2 3 0,1-3 0,-1 3 0,2-3 0,-2 2 0,1-2 0,-1 3 0,2-3 0,0 0 0,-2 0 0,1 0 0,-1 0 0,2 0 0,0 0 0,0 0 0,-2 0 0,1 2 0,-1-1 0,2 3 0,0-1 0,0 2 0,0 6 0,0-5 0,0 4 0,0-5 0,0 6 0,0-7 0,0 6 0,0-2 0,0-2 0,0 3 0,0 1 0,0-6 0,0 4 0,0 2 0,0-6 0,0 4 0,2-3 0,-1-5 0,1 2 0,-2-1 0,0 6 0,0-5 0,0 13 0,0-13 0,0 14 0,2-15 0,-1 9 0,1-9 0,-2 9 0,0-6 0,0 4 0,0 2 0,0-8 0,0 8 0,0-7 0,2 2 0,-1 0 0,1 16 0,-2-6 0,2 7 0,-1-11 0,1-1 0,-2-3 0,5 20 0,-3-21 0,3 15 0,-5-20 0,0 1 0,0-2 0,0 0 0,2 0 0,-1 0 0,1 3 0,-2-3 0,0 2 0,0-2 0,0 0 0,0 0 0,0 0 0,2-2 0,-1 2 0,1-2 0,-2 2 0,0 0 0,0 2 0,0-2 0,0 3 0,0-1 0,0 1 0,0 0 0,0 1 0,0-1 0,0 2 0,0-2 0,2 1 0,-1-1 0,1 0 0,-2 1 0,0-3 0,0 1 0,2-2 0,-1 0 0,1 3 0,-2-3 0,0 2 0,0-2 0,0 0 0,0 0 0,0 0 0,0 3 0,0-3 0,0 3 0,0-3 0,0 2 0,0-2 0,0 3 0,0-1 0,0-1 0,0 3 0,0-1 0,0 2 0,0-2 0,0 1 0,0-3 0,0 3 0,0-3 0,0 1 0,0-2 0,0 0 0,0 0 0,0 0 0,0 0 0,0 0 0,0 0 0,0 0 0,0 0 0,0 0 0,0 0 0,0 0 0,0 0 0,0 0 0,0 1 0,0-1 0,0 0 0,0 2 0,0 1 0,0 7 0,-2-6 0,1 12 0,-1-7 0,2 8 0,0 0 0,0-7 0,0 5 0,0-5 0,0 2 0,0-2 0,0-5 0,0-2 0,0 1 0,0-3 0,0 1 0,0-2 0,0 0 0,0 0 0,0 0 0,0 0 0,0 0 0,0 0 0,0 0 0,0 3 0,-2-3 0,1 5 0,-1-2 0,2-1 0,0 3 0,0 3 0,0 4 0,0 16 0,0-16 0,0 15 0,0-26 0,0 15 0,0-12 0,0 6 0,0-7 0,0-1 0,0 1 0,0-3 0,0 2 0,0-2 0,0 1 0,0-1 0,0 0 0,2 0 0,-2 0 0,3 2 0,-3-2 0,0 3 0,0-3 0,2-2 0,-1 1 0,1-1 0,-2 2 0,0 0 0,0 0 0,0 0 0,2 0 0,-1 0 0,1 0 0,-2 0 0,0 0 0,0 0 0,2 0 0,-1 0 0,1 0 0,-2 0 0,0 0 0,0 0 0,0 0 0,2 0 0,-1 0 0,1 0 0,-2 0 0,2-2 0,-1 2 0,1-3 0,2-1 0,0-2 0,3-4 0,-2 0 0,0 2 0,2-3 0,-1 2 0,3-5 0,-3 5 0,1-3 0,-2 5 0,0-3 0,0 2 0,-2-2 0,1 2 0,-1 1 0,2-3 0,0 4 0,-2-3 0,2 3 0,-3-3 0,3 1 0,0 0 0,-2-1 0,2 3 0,-3-3 0,4 3 0,-4-4 0,3 5 0,-2-2 0,-1-1 0,3 3 0,-2-2 0,-1-1 0,3 3 0,-2-3 0,2 1 0,0 2 0,0-3 0,-2 1 0,1 2 0,-1-3 0,2 3 0,-2-2 0,1 1 0,-1-3 0,0 1 0,-1-2 0,0 0 0,1-2 0,2-1 0,-2 0 0,1 3 0,-3 0 0,1 2 0,0-2 0,-1 0 0,3 0 0,-3 0 0,1 0 0,0 0 0,1 0 0,0-3 0,1 3 0,0-10 0,-1 8 0,0-6 0,0 6 0,1-6 0,-1 3 0,2-5 0,-4 7 0,3 1 0,-3-1 0,1 1 0,0 1 0,-1-3 0,3 3 0,-3-1 0,1-1 0,0 3 0,-1-3 0,1 3 0,-2 0 0,2 0 0,-1-2 0,1 1 0,0 1 0,-1-2 0,1 4 0,-2-4 0,0 2 0,2 0 0,-1-1 0,1 1 0,-2 0 0,0 0 0,0 0 0,0 0 0,0 0 0,2 0 0,-1 0 0,1 0 0,-2 0 0,0-1 0,0 1 0,0 0 0,2 2 0,-1-1 0,1 1 0,-2-2 0,0 0 0,0 0 0,2 2 0,-1-2 0,1 3 0,0-3 0,-1-1 0,1 1 0,-2 0 0,2 0 0,-1 0 0,3 2 0,-3-1 0,3 1 0,-1-2 0,2 0 0,0 0 0,0 0 0,0 2 0,0-2 0,0 2 0,0 1 0,3-3 0,-3 2 0,5 0 0,-5-1 0,3 1 0,-3 0 0,0 1 0,0 0 0,0 1 0,0-3 0,0 3 0,0-1 0,0 0 0,2 1 0,-1-4 0,1 5 0,-2-2 0,2-1 0,-1 3 0,3-5 0,-3 5 0,1-5 0,-2 5 0,0-5 0,0 4 0,0-3 0,0 3 0,0-3 0,2 3 0,-1-3 0,1 1 0,-2 0 0,-2-1 0,2 3 0,-3-3 0,1 1 0,2-2 0,-3 0 0,3-1 0,1 1 0,-1-2 0,0 1 0,0-1 0,0 0 0,0 1 0,0-1 0,0-1 0,0 3 0,0-3 0,0 1 0,0 1 0,-2-1 0,1 4 0,-3-1 0,3 3 0,-3-3 0,3 1 0,-1 0 0,2-1 0,2 1 0,-1 0 0,1-2 0,-2 3 0,0-1 0,2-2 0,1 2 0,0-2 0,1 0 0,-3 2 0,1-1 0,1 1 0,-3 0 0,5-1 0,-3 1 0,9-3 0,-5 0 0,5 0 0,-6 1 0,0 0 0,16-8 0,-14 8 0,30-16 0,-30 18 0,13-9 0,-16 11 0,-3-3 0,3 3 0,-3-4 0,1 5 0,-2-5 0,8 5 0,-6-5 0,7 5 0,-8-5 0,3 5 0,-3-3 0,20-2 0,-16 2 0,15-3 0,-17 1 0,0 5 0,2-3 0,-3 1 0,3 2 0,-2-3 0,2 1 0,-2 1 0,2-3 0,-3 3 0,3-3 0,3 3 0,-4-3 0,4 3 0,-8-1 0,0 2 0,-2-2 0,1 1 0,-1-1 0,4 2 0,1 0 0,0 0 0,7 0 0,-6 2 0,12-1 0,-10 1 0,10-2 0,-4 3 0,5-2 0,11 2 0,36 5 0,-25-6 0,33 6 0,-52-8 0,9 0 0,-12-4 0,-6 3 0,16-7 0,-20 7 0,14-5 0,-20 4 0,1 1 0,-2-1 0,0 2 0,-2-2 0,1 1 0,-1-1 0,0 0 0,1 1 0,-3-3 0,3 1 0,-3-2 0,3 2 0,-3-4 0,3 4 0,-1-4 0,2-1 0,0 0 0,0-2 0,0-4 0,0 2 0,0-2 0,-2 4 0,2 0 0,-5-1 0,5 4 0,-5-1 0,2 3 0,-2 0 0,0 0 0,0 0 0,0 0 0,0 0 0,0 0 0,0-3 0,0 3 0,0-5 0,0 4 0,-2-3 0,2 3 0,-5-3 0,4 3 0,-3-1 0,1 2 0,0 0 0,-1 2 0,3-2 0,-3 2 0,1-2 0,-2 0 0,0 0 0,0 0 0,-1 0 0,1-2 0,-2-1 0,-1 0 0,-2-2 0,-11-9 0,8 9 0,-14-13 0,10 12 0,-5-4 0,0 1 0,5 1 0,-4-1 0,10 3 0,-5 1 0,6 0 0,2 2 0,-1-2 0,3 0 0,-4 0 0,0-5 0,-2-2 0,1 0 0,0 1 0,5 6 0,-1 0 0,2 2 0,2 1 0,-2 0 0,5 1 0,-5-3 0,5-5 0,-3 3 0,1-5 0,1 1 0,-1-2 0,2-5 0,0-1 0,-3 1 0,2 0 0,-2 0 0,-2-11 0,3 8 0,-6-9 0,7 18 0,-6-5 0,6 9 0,-2-3 0,1 5 0,1-1 0,-3 1 0,3 2 0,-1-1 0,0 1 0,1-2 0,-1 0 0,0 0 0,1-6 0,-1 5 0,-3-21 0,3 12 0,-6-13 0,2 0 0,1 8 0,-3-8 0,7-1 0,-6 9 0,6-19 0,-2 8 0,-2-33 0,0-26 0,0 12 0,3 31 0,0-4 0,-2-21 0,-2-23 0,-2-8 0,2 9 0,1 23 0,-2-23-394,2 14 1,0-12 0,-1 25 393,-3 36 0,8-11 0,-11-11 0,11 8 0,-12-19 0,5 8 0,0 1 1180,-5-9-1180,12 8 0,-11 0 0,11-8 0,-5 8 0,1 1 0,4-10 0,-4 21 0,-1-9 0,5 11 0,-4 11 0,0-8 0,3 19 0,-3-9 0,2 12 0,2 0 0,-2 0 0,-1 0 0,4 5 0,-7-4 0,6 4 0,-5-5 0,5-1 0,-3 1 0,1 0 0,2 0 0,-7-11 0,6 8 0,-3-9 0,2 12 0,2 5 0,-2-4 0,0 5 0,2-7 0,-3-10 0,4 8 0,0-19 0,0 8 0,0-11 0,0-11 0,0 8 0,-6-19 0,4 20 0,-4-9 0,6 22 0,0-9 0,0 20 0,0-19 0,-3 19 0,2-8 0,-2 11 0,3 0 0,0-1 0,0 1 0,-4 0 0,4 5 0,-4 1 0,4 6 0,0 0 0,0 0 0,-3-5 0,2-2 0,-2-16 0,3-3 0,-7-22 0,6 8 0,-6-8 0,7 22 0,0 3 0,-3 10 0,2 1 0,-2 0 0,3 5 0,0-4 0,0 10 0,0-5 0,-2 6 0,1 0 0,-1 2 0,2-1 0,0 3 0,0-4 0,0 5 0,0-3 0,0 3 0,0 0 0,0 0 0,0 0 0,0 0 0,0 0 0,0-2 0,0-1 0,0-2 0,0 0 0,0-1 0,0-4 0,0 3 0,-3-8 0,2 8 0,-2-3 0,3 4 0,0-4 0,0 4 0,0-3 0,0 5 0,-3 1 0,3 0 0,-3-2 0,3 5 0,0-5 0,0 5 0,0-3 0,0 3 0,0 0 0,0 0 0,-2 0 0,2 0 0,-3 0 0,3 0 0,0-1 0,0 1 0,0 0 0,0-2 0,0 1 0,0-3 0,0 3 0,0-1 0,0-1 0,0 3 0,0-5 0,0 5 0,0-5 0,0 2 0,0-2 0,0-16 0,0 6 0,0-8 0,0 13 0,0 5 0,0-1 0,0 1 0,0-5 0,0 3 0,0-3 0,0 7 0,0-2 0,0 5 0,0-5 0,0 5 0,0-3 0,0 3 0,0 0 0,0 0 0,0 0 0,3 0 0,-3 0 0,2-3 0,-2 3 0,0-3 0,0 3 0,0 0 0,0 0 0,0 0 0,3 0 0,-3-2 0,2 1 0,-2-4 0,0 5 0,3-5 0,-3 2 0,2-2 0,1 2 0,-3-1 0,2 3 0,-2-1 0,0-1 0,3 3 0,-3-2 0,2 1 0,-2-1 0,0 1 0,3-1 0,-3 2 0,2 0 0,-2 0 0,0 0 0,0-3 0,0 3 0,3-5 0,-3 5 0,3-3 0,-3 3 0,0-2 0,0 1 0,0-1 0,2 2 0,-2 0 0,3 0 0,-3 0 0,0-1 0,0 1 0,0 0 0,0 0 0,0 0 0,0 0 0,0 0 0,0 0 0,0 0 0,2 2 0,-2-2 0,3 3 0,-3-4 0,2 4 0,-2-3 0,3 2 0,-3 0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57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8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33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6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69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70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2:12-18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87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Therefore, my beloved, as you have always obeyed, so now, not only as in my presence but much more in my absence, work out your own salvation with fear and trembling,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it is God who works in you, both to will and to work for his good pleasure.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AU" sz="29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1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Do all things without grumbling or disputing,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that you may be blameless and innocent, children of God without blemish in the midst of a crooked and twisted generation, among whom you shine as lights in the world,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holding fast to the word of life, so that in the day of Christ I may be proud that I did not run in vain or labour in vain.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Even if I am to be poured out as a drink offering upon the sacrificial offering of your faith, I am glad and rejoice with you all.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Likewise you also should be glad and rejoice with me.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r>
              <a:rPr lang="en-AU" sz="29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AU" sz="29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Working-out our Salvation with Fear and Trembling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-30242" y="1839556"/>
            <a:ext cx="27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Living Righteously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17191" y="403557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practical, physical demonstration of the change that God has made in us (by saving us)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0CE4D2-1EF4-5F4D-BAAF-73DAAAE5A3FF}"/>
              </a:ext>
            </a:extLst>
          </p:cNvPr>
          <p:cNvSpPr/>
          <p:nvPr/>
        </p:nvSpPr>
        <p:spPr>
          <a:xfrm>
            <a:off x="133359" y="2858270"/>
            <a:ext cx="8956117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13 </a:t>
            </a:r>
            <a:r>
              <a:rPr lang="en-AU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for it is God who works in you, both to will and to work for His good pleasure</a:t>
            </a:r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004A0-614A-BA46-A41C-3542F1C2CABB}"/>
              </a:ext>
            </a:extLst>
          </p:cNvPr>
          <p:cNvSpPr txBox="1"/>
          <p:nvPr/>
        </p:nvSpPr>
        <p:spPr>
          <a:xfrm>
            <a:off x="365294" y="2158972"/>
            <a:ext cx="59059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daily, ongoing outworking of the salvation we have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46E34-8F5C-AF42-AD2E-B51CBFA2792C}"/>
              </a:ext>
            </a:extLst>
          </p:cNvPr>
          <p:cNvSpPr/>
          <p:nvPr/>
        </p:nvSpPr>
        <p:spPr>
          <a:xfrm>
            <a:off x="437793" y="750066"/>
            <a:ext cx="8068987" cy="70660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 life, that is so profoundly transformed (by God), that every physical and practical engagement we have with the world around us, has God’s fingerprints all over it.</a:t>
            </a:r>
            <a:r>
              <a:rPr lang="en-AU" i="1" dirty="0">
                <a:solidFill>
                  <a:schemeClr val="bg1"/>
                </a:solidFill>
              </a:rPr>
              <a:t> </a:t>
            </a:r>
            <a:endParaRPr lang="en-AU" i="1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0" y="144526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take this seriously. 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Fear &amp; Trembling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 the constant presence of God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2DBC19-8F1E-4048-AE32-57510AEA5F89}"/>
              </a:ext>
            </a:extLst>
          </p:cNvPr>
          <p:cNvSpPr/>
          <p:nvPr/>
        </p:nvSpPr>
        <p:spPr>
          <a:xfrm>
            <a:off x="121945" y="3410226"/>
            <a:ext cx="8956117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Batang" panose="02030600000101010101" pitchFamily="18" charset="-127"/>
              </a:rPr>
              <a:t>Romans 4:5</a:t>
            </a:r>
            <a:r>
              <a:rPr lang="en-GB" dirty="0">
                <a:latin typeface="Times New Roman" panose="02020603050405020304" pitchFamily="18" charset="0"/>
                <a:ea typeface="Batang" panose="02030600000101010101" pitchFamily="18" charset="-127"/>
              </a:rPr>
              <a:t> (ESV)  </a:t>
            </a:r>
            <a:r>
              <a:rPr lang="en-US" b="1" baseline="30000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5 </a:t>
            </a:r>
            <a:r>
              <a:rPr lang="en-US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And to the one who does </a:t>
            </a:r>
            <a:r>
              <a:rPr lang="en-US" b="1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not</a:t>
            </a:r>
            <a:r>
              <a:rPr lang="en-US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work</a:t>
            </a:r>
            <a:r>
              <a:rPr lang="en-US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 but </a:t>
            </a:r>
            <a:r>
              <a:rPr lang="en-US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believes</a:t>
            </a:r>
            <a:r>
              <a:rPr lang="en-US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 in him who justifies the ungodly, </a:t>
            </a:r>
            <a:r>
              <a:rPr lang="en-US" b="1" u="sng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his</a:t>
            </a:r>
            <a:r>
              <a:rPr lang="en-US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 faith is counted as righteousness,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150550" y="4219282"/>
            <a:ext cx="8956117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Hebrews 4:9–11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(ESV) 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then, there remains a Sabbath </a:t>
            </a:r>
            <a:r>
              <a:rPr lang="en-US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people of God, 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whoever has entered God’s rest has also rested from his works as God did from his.  </a:t>
            </a: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us therefore strive to enter that rest…..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55A31-89CB-9541-BA2E-83EA4F6A23B2}"/>
              </a:ext>
            </a:extLst>
          </p:cNvPr>
          <p:cNvSpPr txBox="1"/>
          <p:nvPr/>
        </p:nvSpPr>
        <p:spPr>
          <a:xfrm>
            <a:off x="356139" y="2418223"/>
            <a:ext cx="87727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– Grace not works    /    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‘the saved’ – born again to be righteous</a:t>
            </a:r>
          </a:p>
        </p:txBody>
      </p:sp>
    </p:spTree>
    <p:extLst>
      <p:ext uri="{BB962C8B-B14F-4D97-AF65-F5344CB8AC3E}">
        <p14:creationId xmlns:p14="http://schemas.microsoft.com/office/powerpoint/2010/main" val="14270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35" grpId="0" animBg="1"/>
      <p:bldP spid="14" grpId="0"/>
      <p:bldP spid="16" grpId="0" animBg="1"/>
      <p:bldP spid="17" grpId="0"/>
      <p:bldP spid="15" grpId="0" animBg="1"/>
      <p:bldP spid="18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Working-out our Salvation with Fear and Trembling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-30242" y="1839556"/>
            <a:ext cx="27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Living Righteously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17191" y="403557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practical, physical demonstration of the change that God has made in us (by saving us)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0CE4D2-1EF4-5F4D-BAAF-73DAAAE5A3FF}"/>
              </a:ext>
            </a:extLst>
          </p:cNvPr>
          <p:cNvSpPr/>
          <p:nvPr/>
        </p:nvSpPr>
        <p:spPr>
          <a:xfrm>
            <a:off x="83870" y="2767421"/>
            <a:ext cx="8956117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13 </a:t>
            </a:r>
            <a:r>
              <a:rPr lang="en-AU" dirty="0">
                <a:latin typeface="Comic Sans MS" panose="030F0902030302020204" pitchFamily="66" charset="0"/>
                <a:ea typeface="Batang" panose="02030600000101010101" pitchFamily="18" charset="-127"/>
                <a:cs typeface="Times New Roman" panose="02020603050405020304" pitchFamily="18" charset="0"/>
              </a:rPr>
              <a:t>for it is God who works in you, both to will and to work for His good pleasure</a:t>
            </a:r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004A0-614A-BA46-A41C-3542F1C2CABB}"/>
              </a:ext>
            </a:extLst>
          </p:cNvPr>
          <p:cNvSpPr txBox="1"/>
          <p:nvPr/>
        </p:nvSpPr>
        <p:spPr>
          <a:xfrm>
            <a:off x="365294" y="2158972"/>
            <a:ext cx="59059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daily, ongoing outworking of the salvation we have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46E34-8F5C-AF42-AD2E-B51CBFA2792C}"/>
              </a:ext>
            </a:extLst>
          </p:cNvPr>
          <p:cNvSpPr/>
          <p:nvPr/>
        </p:nvSpPr>
        <p:spPr>
          <a:xfrm>
            <a:off x="437793" y="750066"/>
            <a:ext cx="8068987" cy="70660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 life, that is so profoundly transformed (by God), that every physical and practical engagement we have with the world around us, has God’s fingerprints all over it.</a:t>
            </a:r>
            <a:r>
              <a:rPr lang="en-AU" i="1" dirty="0">
                <a:solidFill>
                  <a:schemeClr val="bg1"/>
                </a:solidFill>
              </a:rPr>
              <a:t> </a:t>
            </a:r>
            <a:endParaRPr lang="en-AU" i="1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0" y="144526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take this seriously. 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Fear &amp; Trembling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 the constant presence of God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55A31-89CB-9541-BA2E-83EA4F6A23B2}"/>
              </a:ext>
            </a:extLst>
          </p:cNvPr>
          <p:cNvSpPr txBox="1"/>
          <p:nvPr/>
        </p:nvSpPr>
        <p:spPr>
          <a:xfrm>
            <a:off x="356139" y="2418223"/>
            <a:ext cx="87727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– Grace not works    /    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‘the saved’ – born again to be righteous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59D5EA-D5C7-0A44-9376-568881000CE8}"/>
              </a:ext>
            </a:extLst>
          </p:cNvPr>
          <p:cNvSpPr txBox="1"/>
          <p:nvPr/>
        </p:nvSpPr>
        <p:spPr>
          <a:xfrm>
            <a:off x="251520" y="3186188"/>
            <a:ext cx="889247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works in us so that we will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 His Good Pleasure &amp; empowers us to do it.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Blameless;  innocent;  unblemished;  Light;  in contrast to a </a:t>
            </a:r>
            <a:r>
              <a:rPr lang="en-AU" sz="17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crooked &amp; twisted generation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A45FEF-B93A-D845-8C31-FC2165EF38C6}"/>
              </a:ext>
            </a:extLst>
          </p:cNvPr>
          <p:cNvSpPr txBox="1"/>
          <p:nvPr/>
        </p:nvSpPr>
        <p:spPr>
          <a:xfrm>
            <a:off x="0" y="3737629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Being Unified in Christ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31444C-9F31-594D-BF92-66C82B84C824}"/>
              </a:ext>
            </a:extLst>
          </p:cNvPr>
          <p:cNvSpPr/>
          <p:nvPr/>
        </p:nvSpPr>
        <p:spPr>
          <a:xfrm>
            <a:off x="3131840" y="3775615"/>
            <a:ext cx="5112451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all things without grumbling or disputing,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589127-9980-954C-BFA2-2725A1EF7DE6}"/>
              </a:ext>
            </a:extLst>
          </p:cNvPr>
          <p:cNvSpPr txBox="1"/>
          <p:nvPr/>
        </p:nvSpPr>
        <p:spPr>
          <a:xfrm>
            <a:off x="10476" y="4149393"/>
            <a:ext cx="3258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a light in the World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304A00-C710-8A41-9A4F-1FE1EF6BE7B4}"/>
              </a:ext>
            </a:extLst>
          </p:cNvPr>
          <p:cNvSpPr txBox="1"/>
          <p:nvPr/>
        </p:nvSpPr>
        <p:spPr>
          <a:xfrm>
            <a:off x="352672" y="4432889"/>
            <a:ext cx="83237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Jesus, are distinct from the world   (we have different values)</a:t>
            </a:r>
          </a:p>
        </p:txBody>
      </p:sp>
    </p:spTree>
    <p:extLst>
      <p:ext uri="{BB962C8B-B14F-4D97-AF65-F5344CB8AC3E}">
        <p14:creationId xmlns:p14="http://schemas.microsoft.com/office/powerpoint/2010/main" val="65936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/>
      <p:bldP spid="22" grpId="0" animBg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D5AF58A-4460-D540-8272-0611DA580AA9}"/>
              </a:ext>
            </a:extLst>
          </p:cNvPr>
          <p:cNvCxnSpPr>
            <a:cxnSpLocks/>
          </p:cNvCxnSpPr>
          <p:nvPr/>
        </p:nvCxnSpPr>
        <p:spPr>
          <a:xfrm>
            <a:off x="0" y="1921396"/>
            <a:ext cx="9144000" cy="72008"/>
          </a:xfrm>
          <a:prstGeom prst="line">
            <a:avLst/>
          </a:prstGeom>
          <a:ln w="698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A91745E-BCC8-394F-83DC-162EC1A912F9}"/>
                  </a:ext>
                </a:extLst>
              </p14:cNvPr>
              <p14:cNvContentPartPr/>
              <p14:nvPr/>
            </p14:nvContentPartPr>
            <p14:xfrm>
              <a:off x="86017" y="14274"/>
              <a:ext cx="9059400" cy="44751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A91745E-BCC8-394F-83DC-162EC1A912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17" y="-3726"/>
                <a:ext cx="9095040" cy="451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7034E48-124F-7B4D-8A21-143E8AD29046}"/>
                  </a:ext>
                </a:extLst>
              </p14:cNvPr>
              <p14:cNvContentPartPr/>
              <p14:nvPr/>
            </p14:nvContentPartPr>
            <p14:xfrm>
              <a:off x="3937657" y="2959074"/>
              <a:ext cx="741600" cy="27327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7034E48-124F-7B4D-8A21-143E8AD290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20017" y="2941074"/>
                <a:ext cx="777240" cy="27684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CC4B434-2FFA-3D49-B724-96ABB445CFC1}"/>
              </a:ext>
            </a:extLst>
          </p:cNvPr>
          <p:cNvSpPr txBox="1"/>
          <p:nvPr/>
        </p:nvSpPr>
        <p:spPr>
          <a:xfrm>
            <a:off x="2987824" y="204602"/>
            <a:ext cx="38301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</a:rPr>
              <a:t>God’s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Never changing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Straight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Pure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</a:rPr>
              <a:t>Holy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B6E358-85EC-494D-B5AF-33620676C9A4}"/>
              </a:ext>
            </a:extLst>
          </p:cNvPr>
          <p:cNvSpPr txBox="1"/>
          <p:nvPr/>
        </p:nvSpPr>
        <p:spPr>
          <a:xfrm>
            <a:off x="5004048" y="3700954"/>
            <a:ext cx="38738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FFFF00"/>
                </a:solidFill>
                <a:latin typeface="Bradley Hand" pitchFamily="2" charset="77"/>
              </a:rPr>
              <a:t>The World’s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Bradley Hand" pitchFamily="2" charset="77"/>
              </a:rPr>
              <a:t>ever changing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Bradley Hand" pitchFamily="2" charset="77"/>
              </a:rPr>
              <a:t>crooked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Bradley Hand" pitchFamily="2" charset="77"/>
              </a:rPr>
              <a:t>twisted</a:t>
            </a:r>
          </a:p>
        </p:txBody>
      </p:sp>
    </p:spTree>
    <p:extLst>
      <p:ext uri="{BB962C8B-B14F-4D97-AF65-F5344CB8AC3E}">
        <p14:creationId xmlns:p14="http://schemas.microsoft.com/office/powerpoint/2010/main" val="176722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Working-out our Salvation with Fear and Trembling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3650" y="1630650"/>
            <a:ext cx="27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Living Righteously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27262" y="34556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practical, physical demonstration of the change that God has made in us (by saving us)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004A0-614A-BA46-A41C-3542F1C2CABB}"/>
              </a:ext>
            </a:extLst>
          </p:cNvPr>
          <p:cNvSpPr txBox="1"/>
          <p:nvPr/>
        </p:nvSpPr>
        <p:spPr>
          <a:xfrm>
            <a:off x="227680" y="1954610"/>
            <a:ext cx="59059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daily, ongoing outworking of the salvation we have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46E34-8F5C-AF42-AD2E-B51CBFA2792C}"/>
              </a:ext>
            </a:extLst>
          </p:cNvPr>
          <p:cNvSpPr/>
          <p:nvPr/>
        </p:nvSpPr>
        <p:spPr>
          <a:xfrm>
            <a:off x="447864" y="692075"/>
            <a:ext cx="8068987" cy="70660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 life, that is so profoundly transformed (by God), that every physical and practical engagement we have with the world around us, has God’s fingerprints all over it.</a:t>
            </a:r>
            <a:r>
              <a:rPr lang="en-AU" i="1" dirty="0">
                <a:solidFill>
                  <a:schemeClr val="bg1"/>
                </a:solidFill>
              </a:rPr>
              <a:t> </a:t>
            </a:r>
            <a:endParaRPr lang="en-AU" i="1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10071" y="1387275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take this seriously. 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Fear &amp; Trembling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 the constant presence of God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55A31-89CB-9541-BA2E-83EA4F6A23B2}"/>
              </a:ext>
            </a:extLst>
          </p:cNvPr>
          <p:cNvSpPr txBox="1"/>
          <p:nvPr/>
        </p:nvSpPr>
        <p:spPr>
          <a:xfrm>
            <a:off x="332298" y="2215146"/>
            <a:ext cx="87727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– Grace not works    /    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‘the saved’ – born again to be righteous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59D5EA-D5C7-0A44-9376-568881000CE8}"/>
              </a:ext>
            </a:extLst>
          </p:cNvPr>
          <p:cNvSpPr txBox="1"/>
          <p:nvPr/>
        </p:nvSpPr>
        <p:spPr>
          <a:xfrm>
            <a:off x="243627" y="2475981"/>
            <a:ext cx="889247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works in us so that we will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 His Good Pleasure &amp; empowers us to do it.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Blameless;  innocent;  unblemished;  Light;  in contrast to a </a:t>
            </a:r>
            <a:r>
              <a:rPr lang="en-AU" sz="17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crooked &amp; twisted generation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A45FEF-B93A-D845-8C31-FC2165EF38C6}"/>
              </a:ext>
            </a:extLst>
          </p:cNvPr>
          <p:cNvSpPr txBox="1"/>
          <p:nvPr/>
        </p:nvSpPr>
        <p:spPr>
          <a:xfrm>
            <a:off x="-7893" y="3027422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Being Unified in Christ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31444C-9F31-594D-BF92-66C82B84C824}"/>
              </a:ext>
            </a:extLst>
          </p:cNvPr>
          <p:cNvSpPr/>
          <p:nvPr/>
        </p:nvSpPr>
        <p:spPr>
          <a:xfrm>
            <a:off x="3123947" y="3065408"/>
            <a:ext cx="5112451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all things without grumbling or disputing,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589127-9980-954C-BFA2-2725A1EF7DE6}"/>
              </a:ext>
            </a:extLst>
          </p:cNvPr>
          <p:cNvSpPr txBox="1"/>
          <p:nvPr/>
        </p:nvSpPr>
        <p:spPr>
          <a:xfrm>
            <a:off x="4407" y="3370123"/>
            <a:ext cx="3258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a light in the World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304A00-C710-8A41-9A4F-1FE1EF6BE7B4}"/>
              </a:ext>
            </a:extLst>
          </p:cNvPr>
          <p:cNvSpPr txBox="1"/>
          <p:nvPr/>
        </p:nvSpPr>
        <p:spPr>
          <a:xfrm>
            <a:off x="346603" y="3653619"/>
            <a:ext cx="83237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Jesus, are distinct from the world   (we have different values)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A6F656-3D1C-204D-8529-12F2B33295DF}"/>
              </a:ext>
            </a:extLst>
          </p:cNvPr>
          <p:cNvSpPr/>
          <p:nvPr/>
        </p:nvSpPr>
        <p:spPr>
          <a:xfrm>
            <a:off x="908121" y="4510349"/>
            <a:ext cx="7148472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blameless and innocent, children of God without blemish in the midst of a crooked and twisted generation, among whom you shine as lights in the world,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holding fast to the word of life....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518B97-0BC4-984C-B18C-19E56C71A28E}"/>
              </a:ext>
            </a:extLst>
          </p:cNvPr>
          <p:cNvSpPr txBox="1"/>
          <p:nvPr/>
        </p:nvSpPr>
        <p:spPr>
          <a:xfrm>
            <a:off x="9297" y="3970389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Continuing in the faith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84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Working-out our Salvation with Fear and Trembling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3650" y="1630650"/>
            <a:ext cx="27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Living Righteously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27262" y="34556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practical, physical demonstration of the change that God has made in us (by saving us)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004A0-614A-BA46-A41C-3542F1C2CABB}"/>
              </a:ext>
            </a:extLst>
          </p:cNvPr>
          <p:cNvSpPr txBox="1"/>
          <p:nvPr/>
        </p:nvSpPr>
        <p:spPr>
          <a:xfrm>
            <a:off x="227680" y="1954610"/>
            <a:ext cx="59059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daily, ongoing outworking of the salvation we have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46E34-8F5C-AF42-AD2E-B51CBFA2792C}"/>
              </a:ext>
            </a:extLst>
          </p:cNvPr>
          <p:cNvSpPr/>
          <p:nvPr/>
        </p:nvSpPr>
        <p:spPr>
          <a:xfrm>
            <a:off x="447864" y="692075"/>
            <a:ext cx="8068987" cy="70660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 life, that is so profoundly transformed (by God), that every physical and practical engagement we have with the world around us, has God’s fingerprints all over it.</a:t>
            </a:r>
            <a:r>
              <a:rPr lang="en-AU" i="1" dirty="0">
                <a:solidFill>
                  <a:schemeClr val="bg1"/>
                </a:solidFill>
              </a:rPr>
              <a:t> </a:t>
            </a:r>
            <a:endParaRPr lang="en-AU" i="1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10071" y="1387275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take this seriously. 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Fear &amp; Trembling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 the constant presence of God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55A31-89CB-9541-BA2E-83EA4F6A23B2}"/>
              </a:ext>
            </a:extLst>
          </p:cNvPr>
          <p:cNvSpPr txBox="1"/>
          <p:nvPr/>
        </p:nvSpPr>
        <p:spPr>
          <a:xfrm>
            <a:off x="332298" y="2215146"/>
            <a:ext cx="87727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– Grace not works    /    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‘the saved’ – born again to be righteous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59D5EA-D5C7-0A44-9376-568881000CE8}"/>
              </a:ext>
            </a:extLst>
          </p:cNvPr>
          <p:cNvSpPr txBox="1"/>
          <p:nvPr/>
        </p:nvSpPr>
        <p:spPr>
          <a:xfrm>
            <a:off x="243627" y="2475981"/>
            <a:ext cx="889247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works in us so that we will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 His Good Pleasure &amp; empowers us to do it.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Blameless;  innocent;  unblemished;  Light;  in contrast to a </a:t>
            </a:r>
            <a:r>
              <a:rPr lang="en-AU" sz="17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crooked &amp; twisted generation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A45FEF-B93A-D845-8C31-FC2165EF38C6}"/>
              </a:ext>
            </a:extLst>
          </p:cNvPr>
          <p:cNvSpPr txBox="1"/>
          <p:nvPr/>
        </p:nvSpPr>
        <p:spPr>
          <a:xfrm>
            <a:off x="-7893" y="3027422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Being Unified in Christ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31444C-9F31-594D-BF92-66C82B84C824}"/>
              </a:ext>
            </a:extLst>
          </p:cNvPr>
          <p:cNvSpPr/>
          <p:nvPr/>
        </p:nvSpPr>
        <p:spPr>
          <a:xfrm>
            <a:off x="3123947" y="3065408"/>
            <a:ext cx="5112451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all things without grumbling or disputing,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589127-9980-954C-BFA2-2725A1EF7DE6}"/>
              </a:ext>
            </a:extLst>
          </p:cNvPr>
          <p:cNvSpPr txBox="1"/>
          <p:nvPr/>
        </p:nvSpPr>
        <p:spPr>
          <a:xfrm>
            <a:off x="4407" y="3370123"/>
            <a:ext cx="3258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a light in the World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304A00-C710-8A41-9A4F-1FE1EF6BE7B4}"/>
              </a:ext>
            </a:extLst>
          </p:cNvPr>
          <p:cNvSpPr txBox="1"/>
          <p:nvPr/>
        </p:nvSpPr>
        <p:spPr>
          <a:xfrm>
            <a:off x="346603" y="3653619"/>
            <a:ext cx="83237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Jesus, are distinct from the world   (we have different values)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A6F656-3D1C-204D-8529-12F2B33295DF}"/>
              </a:ext>
            </a:extLst>
          </p:cNvPr>
          <p:cNvSpPr/>
          <p:nvPr/>
        </p:nvSpPr>
        <p:spPr>
          <a:xfrm>
            <a:off x="6084168" y="3997847"/>
            <a:ext cx="3032570" cy="16622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holding fast to the word of life, so that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day of Christ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may be proud that I did not run in vain or labour in vain.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518B97-0BC4-984C-B18C-19E56C71A28E}"/>
              </a:ext>
            </a:extLst>
          </p:cNvPr>
          <p:cNvSpPr txBox="1"/>
          <p:nvPr/>
        </p:nvSpPr>
        <p:spPr>
          <a:xfrm>
            <a:off x="9297" y="3970389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Continuing in the faith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7CBE63-A5DE-8941-A656-AD22ADA10AF4}"/>
              </a:ext>
            </a:extLst>
          </p:cNvPr>
          <p:cNvSpPr txBox="1"/>
          <p:nvPr/>
        </p:nvSpPr>
        <p:spPr>
          <a:xfrm>
            <a:off x="346603" y="4301540"/>
            <a:ext cx="57375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 fast to the Gospel in which we believe</a:t>
            </a:r>
          </a:p>
        </p:txBody>
      </p:sp>
    </p:spTree>
    <p:extLst>
      <p:ext uri="{BB962C8B-B14F-4D97-AF65-F5344CB8AC3E}">
        <p14:creationId xmlns:p14="http://schemas.microsoft.com/office/powerpoint/2010/main" val="2135674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Working-out our Salvation with Fear and Trembling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D67923-FA19-9546-97B8-3992979E3D40}"/>
              </a:ext>
            </a:extLst>
          </p:cNvPr>
          <p:cNvSpPr txBox="1"/>
          <p:nvPr/>
        </p:nvSpPr>
        <p:spPr>
          <a:xfrm>
            <a:off x="3650" y="1630650"/>
            <a:ext cx="27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Living Righteously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5A528-2E42-5346-BD9D-557365DB443B}"/>
              </a:ext>
            </a:extLst>
          </p:cNvPr>
          <p:cNvSpPr txBox="1"/>
          <p:nvPr/>
        </p:nvSpPr>
        <p:spPr>
          <a:xfrm>
            <a:off x="27262" y="345566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practical, physical demonstration of the change that God has made in us (by saving us)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004A0-614A-BA46-A41C-3542F1C2CABB}"/>
              </a:ext>
            </a:extLst>
          </p:cNvPr>
          <p:cNvSpPr txBox="1"/>
          <p:nvPr/>
        </p:nvSpPr>
        <p:spPr>
          <a:xfrm>
            <a:off x="227680" y="1954610"/>
            <a:ext cx="59059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daily, ongoing outworking of the salvation we have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46E34-8F5C-AF42-AD2E-B51CBFA2792C}"/>
              </a:ext>
            </a:extLst>
          </p:cNvPr>
          <p:cNvSpPr/>
          <p:nvPr/>
        </p:nvSpPr>
        <p:spPr>
          <a:xfrm>
            <a:off x="447864" y="692075"/>
            <a:ext cx="8068987" cy="70660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 life, that is so profoundly transformed (by God), that every physical and practical engagement we have with the world around us, has God’s fingerprints all over it.</a:t>
            </a:r>
            <a:r>
              <a:rPr lang="en-AU" i="1" dirty="0">
                <a:solidFill>
                  <a:schemeClr val="bg1"/>
                </a:solidFill>
              </a:rPr>
              <a:t> </a:t>
            </a:r>
            <a:endParaRPr lang="en-AU" i="1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10071" y="1387275"/>
            <a:ext cx="90894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take this seriously. 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Fear &amp; Trembling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 the constant presence of God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55A31-89CB-9541-BA2E-83EA4F6A23B2}"/>
              </a:ext>
            </a:extLst>
          </p:cNvPr>
          <p:cNvSpPr txBox="1"/>
          <p:nvPr/>
        </p:nvSpPr>
        <p:spPr>
          <a:xfrm>
            <a:off x="332298" y="2215146"/>
            <a:ext cx="87727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saved – Grace not works    /    How to </a:t>
            </a:r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‘the saved’ – born again to be righteous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59D5EA-D5C7-0A44-9376-568881000CE8}"/>
              </a:ext>
            </a:extLst>
          </p:cNvPr>
          <p:cNvSpPr txBox="1"/>
          <p:nvPr/>
        </p:nvSpPr>
        <p:spPr>
          <a:xfrm>
            <a:off x="243627" y="2475981"/>
            <a:ext cx="889247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works in us so that we will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 His Good Pleasure &amp; empowers us to do it.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Blameless;  innocent;  unblemished;  Light;  in contrast to a </a:t>
            </a:r>
            <a:r>
              <a:rPr lang="en-AU" sz="17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crooked &amp; twisted generation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A45FEF-B93A-D845-8C31-FC2165EF38C6}"/>
              </a:ext>
            </a:extLst>
          </p:cNvPr>
          <p:cNvSpPr txBox="1"/>
          <p:nvPr/>
        </p:nvSpPr>
        <p:spPr>
          <a:xfrm>
            <a:off x="-7893" y="3027422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Being Unified in Christ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31444C-9F31-594D-BF92-66C82B84C824}"/>
              </a:ext>
            </a:extLst>
          </p:cNvPr>
          <p:cNvSpPr/>
          <p:nvPr/>
        </p:nvSpPr>
        <p:spPr>
          <a:xfrm>
            <a:off x="3123947" y="3065408"/>
            <a:ext cx="5112451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all things without grumbling or disputing,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589127-9980-954C-BFA2-2725A1EF7DE6}"/>
              </a:ext>
            </a:extLst>
          </p:cNvPr>
          <p:cNvSpPr txBox="1"/>
          <p:nvPr/>
        </p:nvSpPr>
        <p:spPr>
          <a:xfrm>
            <a:off x="4407" y="3370123"/>
            <a:ext cx="3258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Being a light in the World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304A00-C710-8A41-9A4F-1FE1EF6BE7B4}"/>
              </a:ext>
            </a:extLst>
          </p:cNvPr>
          <p:cNvSpPr txBox="1"/>
          <p:nvPr/>
        </p:nvSpPr>
        <p:spPr>
          <a:xfrm>
            <a:off x="346603" y="3653619"/>
            <a:ext cx="83237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Jesus, are distinct from the world   (we have different values)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A6F656-3D1C-204D-8529-12F2B33295DF}"/>
              </a:ext>
            </a:extLst>
          </p:cNvPr>
          <p:cNvSpPr/>
          <p:nvPr/>
        </p:nvSpPr>
        <p:spPr>
          <a:xfrm>
            <a:off x="4716016" y="3978972"/>
            <a:ext cx="4420090" cy="17181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Even if I am to be poured out as a drink offering upon the sacrificial offering of your faith, I am glad and rejoice with you all. 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Likewise you also should be glad and rejoice with me.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518B97-0BC4-984C-B18C-19E56C71A28E}"/>
              </a:ext>
            </a:extLst>
          </p:cNvPr>
          <p:cNvSpPr txBox="1"/>
          <p:nvPr/>
        </p:nvSpPr>
        <p:spPr>
          <a:xfrm>
            <a:off x="9297" y="3970389"/>
            <a:ext cx="8856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Continuing in the faith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7CBE63-A5DE-8941-A656-AD22ADA10AF4}"/>
              </a:ext>
            </a:extLst>
          </p:cNvPr>
          <p:cNvSpPr txBox="1"/>
          <p:nvPr/>
        </p:nvSpPr>
        <p:spPr>
          <a:xfrm>
            <a:off x="346603" y="4301540"/>
            <a:ext cx="57375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 fast to the Gospel in which we believe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296F89-C7B0-6546-8D2C-50722055ECFB}"/>
              </a:ext>
            </a:extLst>
          </p:cNvPr>
          <p:cNvSpPr txBox="1"/>
          <p:nvPr/>
        </p:nvSpPr>
        <p:spPr>
          <a:xfrm>
            <a:off x="696734" y="4532147"/>
            <a:ext cx="385062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Paul’s marvellous example of willing and working for God’s good pleasure.  It cost Him His freedom &amp; Life, but what joy when Christ is everything</a:t>
            </a:r>
          </a:p>
        </p:txBody>
      </p:sp>
    </p:spTree>
    <p:extLst>
      <p:ext uri="{BB962C8B-B14F-4D97-AF65-F5344CB8AC3E}">
        <p14:creationId xmlns:p14="http://schemas.microsoft.com/office/powerpoint/2010/main" val="36847659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107444</TotalTime>
  <Words>1352</Words>
  <Application>Microsoft Macintosh PowerPoint</Application>
  <PresentationFormat>On-screen Show (16:10)</PresentationFormat>
  <Paragraphs>96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Bradley Hand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1785</cp:revision>
  <cp:lastPrinted>2020-02-28T07:36:30Z</cp:lastPrinted>
  <dcterms:created xsi:type="dcterms:W3CDTF">2016-11-04T06:28:01Z</dcterms:created>
  <dcterms:modified xsi:type="dcterms:W3CDTF">2020-06-18T01:46:24Z</dcterms:modified>
</cp:coreProperties>
</file>